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3" r:id="rId3"/>
    <p:sldId id="287" r:id="rId4"/>
    <p:sldId id="275" r:id="rId5"/>
    <p:sldId id="276" r:id="rId6"/>
    <p:sldId id="277" r:id="rId7"/>
    <p:sldId id="279" r:id="rId8"/>
    <p:sldId id="280" r:id="rId9"/>
    <p:sldId id="281" r:id="rId10"/>
    <p:sldId id="282" r:id="rId11"/>
    <p:sldId id="261" r:id="rId12"/>
    <p:sldId id="262" r:id="rId13"/>
    <p:sldId id="263" r:id="rId14"/>
    <p:sldId id="264" r:id="rId15"/>
    <p:sldId id="283" r:id="rId16"/>
    <p:sldId id="266" r:id="rId17"/>
    <p:sldId id="267" r:id="rId18"/>
    <p:sldId id="284" r:id="rId19"/>
    <p:sldId id="285" r:id="rId20"/>
    <p:sldId id="268" r:id="rId21"/>
    <p:sldId id="270" r:id="rId22"/>
    <p:sldId id="28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550" y="2333625"/>
            <a:ext cx="3389313" cy="2195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664" y="980728"/>
            <a:ext cx="52609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91680" y="5052545"/>
            <a:ext cx="5688631" cy="882119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/>
              <a:t>    «Путешествие в прошлое денег»</a:t>
            </a:r>
          </a:p>
          <a:p>
            <a:pPr algn="ctr"/>
            <a:r>
              <a:rPr lang="ru-RU" sz="1400" dirty="0" smtClean="0"/>
              <a:t>    (мероприятие для учащихся младшего школьного возраста)</a:t>
            </a:r>
            <a:endParaRPr lang="ru-RU" sz="1400" dirty="0"/>
          </a:p>
        </p:txBody>
      </p:sp>
      <p:pic>
        <p:nvPicPr>
          <p:cNvPr id="2" name="228cd4a6b94344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133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744" y="764704"/>
            <a:ext cx="3888432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Игра «Обмен»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376969"/>
            <a:ext cx="58470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Что в древнем мире являлось товаром для обмена? Найдите на картинках</a:t>
            </a:r>
          </a:p>
          <a:p>
            <a:pPr algn="ctr"/>
            <a:endParaRPr lang="ru-RU" dirty="0"/>
          </a:p>
        </p:txBody>
      </p:sp>
      <p:pic>
        <p:nvPicPr>
          <p:cNvPr id="11266" name="Picture 2" descr="C:\Users\user\Desktop\WrwMddZ0t9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04864"/>
            <a:ext cx="3456384" cy="235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acda4dacb010394b1d50c08a9ab0b076-800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0721" y="2278638"/>
            <a:ext cx="3369219" cy="2353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95736" y="4653136"/>
            <a:ext cx="5112568" cy="2056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</a:rPr>
              <a:t>Было неудобно обмениваться друг с другом без денег, нужно было носить какой-то товар с собой, чтобы обменяться. Это было тяжело, занимало много места, в карман не положить как деньги. </a:t>
            </a:r>
            <a:endParaRPr lang="ru-RU" dirty="0" smtClean="0">
              <a:latin typeface="Times New Roman"/>
              <a:ea typeface="Calibri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что же было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дальше</a:t>
            </a:r>
            <a:r>
              <a:rPr lang="ru-RU" i="1" dirty="0" smtClean="0">
                <a:latin typeface="Times New Roman"/>
                <a:ea typeface="Calibri"/>
                <a:cs typeface="Times New Roman"/>
              </a:rPr>
              <a:t>?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979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1663466909_39-mykaleidoscope-ru-p-piramidi-i-sfinksi-drevnego-yegipta-krasiv-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96752"/>
            <a:ext cx="4644516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33265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u="sng" dirty="0">
                <a:latin typeface="Times New Roman"/>
                <a:ea typeface="Calibri"/>
              </a:rPr>
              <a:t>Древний Египет </a:t>
            </a:r>
            <a:endParaRPr lang="ru-RU" sz="2000" b="1" u="sng" dirty="0" smtClean="0">
              <a:latin typeface="Times New Roman"/>
              <a:ea typeface="Calibri"/>
            </a:endParaRPr>
          </a:p>
          <a:p>
            <a:pPr algn="ctr"/>
            <a:r>
              <a:rPr lang="ru-RU" b="1" u="sng" dirty="0" smtClean="0">
                <a:latin typeface="Times New Roman"/>
                <a:ea typeface="Calibri"/>
              </a:rPr>
              <a:t>(</a:t>
            </a:r>
            <a:r>
              <a:rPr lang="ru-RU" b="1" u="sng" dirty="0">
                <a:latin typeface="Times New Roman"/>
                <a:ea typeface="Calibri"/>
              </a:rPr>
              <a:t>каменные –металлические деньги) </a:t>
            </a:r>
            <a:r>
              <a:rPr lang="ru-RU" u="sng" dirty="0">
                <a:latin typeface="Times New Roman"/>
                <a:ea typeface="Calibri"/>
              </a:rPr>
              <a:t/>
            </a:r>
            <a:br>
              <a:rPr lang="ru-RU" u="sng" dirty="0"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494116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В Древнем Египте в </a:t>
            </a:r>
            <a:r>
              <a:rPr lang="ru-RU" dirty="0">
                <a:latin typeface="Times New Roman"/>
                <a:ea typeface="Calibri"/>
              </a:rPr>
              <a:t>те времена и изобрели заменитель вещи, на которую будет обмениваться нужный товар - первые в мире деньги.</a:t>
            </a:r>
            <a:br>
              <a:rPr lang="ru-RU" dirty="0">
                <a:latin typeface="Times New Roman"/>
                <a:ea typeface="Calibri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063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age022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608" y="2492896"/>
            <a:ext cx="4940221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187451"/>
            <a:ext cx="6840760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Первые деньги были каменными. Тогда деньги существовали лишь в виде монет разной формы, размера. Деньги могли быть квадратными, удлиненными, полукруглыми и, конечно же, круглыми. Их можно было не только держать в кошельке, но и носить на шее.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752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8e0e52d1-6906-596b-9755-aead3e15377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749" y="2060848"/>
            <a:ext cx="595650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60648"/>
            <a:ext cx="6650659" cy="1574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Деньги изготовляли из драгоценных металлов золота, серебра, делали медные, бронзовые монеты. И рисунок наносили на монетки, какой угодно. Но это были драгоценные металлы и люди стали чеканить деньги из металла.  Так появились металлические деньги – монетки.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053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02be59f6d6a2e512ced21301b68b9db2c0f5e6c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06390"/>
            <a:ext cx="4005064" cy="3003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60648"/>
            <a:ext cx="7128792" cy="1380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А когда монеты начали чеканить в Российской империи, то на монетах, выдавливали три, пять точек, так как население было неграмотным и не могло прочитать, какая это монетка.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817" y="2924944"/>
            <a:ext cx="3074049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661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672" y="398959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Своя монетка.</a:t>
            </a:r>
          </a:p>
          <a:p>
            <a:pPr algn="ctr"/>
            <a:r>
              <a:rPr lang="ru-RU" dirty="0" smtClean="0">
                <a:latin typeface="Times New Roman"/>
                <a:ea typeface="Calibri"/>
              </a:rPr>
              <a:t>Изготовление монеток с помощью палочки по «металлу» и пластилина или глины, как это делалось в древности. </a:t>
            </a:r>
            <a:endParaRPr lang="ru-RU" dirty="0"/>
          </a:p>
        </p:txBody>
      </p:sp>
      <p:pic>
        <p:nvPicPr>
          <p:cNvPr id="13314" name="Picture 2" descr="C:\Users\user\Desktop\vse-o-plastilinografii-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00808"/>
            <a:ext cx="540060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196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user\Desktop\1675741083_papik-pro-p-risunki-drevnii-kitai-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52736"/>
            <a:ext cx="658112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6000" y="294605"/>
            <a:ext cx="4572000" cy="65216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b="1" u="sng" dirty="0">
                <a:latin typeface="Times New Roman"/>
                <a:ea typeface="Calibri"/>
                <a:cs typeface="Times New Roman"/>
              </a:rPr>
              <a:t>Древний Китай</a:t>
            </a:r>
            <a:r>
              <a:rPr lang="ru-RU" b="1" u="sng" dirty="0">
                <a:latin typeface="Times New Roman"/>
                <a:ea typeface="Calibri"/>
                <a:cs typeface="Times New Roman"/>
              </a:rPr>
              <a:t> (бумажные деньги)</a:t>
            </a:r>
            <a:r>
              <a:rPr lang="ru-RU" dirty="0">
                <a:latin typeface="Times New Roman"/>
                <a:ea typeface="Calibri"/>
                <a:cs typeface="Times New Roman"/>
              </a:rPr>
              <a:t/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8973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sli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772816"/>
            <a:ext cx="548004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260648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/>
                <a:ea typeface="Calibri"/>
              </a:rPr>
              <a:t>У металлических денег все же оказался важный недостаток – они тяжелы и занимают много места. И поэтому люди придумали выход. Так впервые появились на свете бумажные деньги. </a:t>
            </a:r>
            <a:br>
              <a:rPr lang="ru-RU" dirty="0">
                <a:latin typeface="Times New Roman"/>
                <a:ea typeface="Calibri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938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8136904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Появились они в Китае, 812 году н. э. Сначала они были очень большого размера как лист бумаги. Причина появления бумажных денег в Китае довольно проста: на территории Китая не хватало полезных ископаемых золота, серебра, то из чего делали монеты, поэтому для изготовления денежных средств использовалась бумага, которая производилась из коры тутового дерева. А расписывались бумажные деньги иероглифами - китайскими буквами. Такие деньги назывались ЦЗЯОЦЗЫ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C:\Users\user\Desktop\Новая папка\the-history-of-paper-money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708920"/>
            <a:ext cx="648072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543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88640"/>
            <a:ext cx="7920880" cy="1610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dirty="0">
                <a:latin typeface="Times New Roman"/>
                <a:ea typeface="Calibri"/>
                <a:cs typeface="Times New Roman"/>
              </a:rPr>
              <a:t>«Китайская мастерская»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П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риготовлены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заготовки для росписи, и  как это в древности делали китайские мастера,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нужно украсить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бумажную денежку китайским иероглифом. 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/>
            </a:r>
            <a:br>
              <a:rPr lang="ru-RU" i="1" dirty="0">
                <a:latin typeface="Times New Roman"/>
                <a:ea typeface="Calibri"/>
                <a:cs typeface="Times New Roman"/>
              </a:rPr>
            </a:b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 descr="C:\Users\user\Desktop\Новая папка\1681926053_sneg-top-p-pervie-bumazhnie-dengi-kartinki-instagram-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41380"/>
            <a:ext cx="383969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Новая папка\s-l1600-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013176"/>
            <a:ext cx="2972106" cy="1510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инансов грамотность\image009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282" y="2312677"/>
            <a:ext cx="3571432" cy="1800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10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97282"/>
            <a:ext cx="7244328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8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1663192567_3-mykaleidoscope-ru-p-khram-vasiliya-blazhennogo-na-krasnoi-plos-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508" y="805841"/>
            <a:ext cx="5551893" cy="377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23728" y="213464"/>
            <a:ext cx="4572000" cy="39068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b="1" u="sng" dirty="0" smtClean="0">
                <a:latin typeface="Times New Roman"/>
                <a:ea typeface="Calibri"/>
                <a:cs typeface="Times New Roman"/>
              </a:rPr>
              <a:t>Деньги в России. </a:t>
            </a:r>
            <a:endParaRPr lang="ru-RU" sz="12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9552" y="4869160"/>
            <a:ext cx="7848872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Это наша страна Россия – столица город Москва. Мы знаем, что в каждой стране есть свои деньги и называются они по-разному.</a:t>
            </a:r>
            <a:br>
              <a:rPr lang="ru-RU" dirty="0">
                <a:latin typeface="Times New Roman"/>
                <a:ea typeface="Calibri"/>
                <a:cs typeface="Times New Roman"/>
              </a:rPr>
            </a:br>
            <a:r>
              <a:rPr lang="ru-RU" dirty="0">
                <a:latin typeface="Times New Roman"/>
                <a:ea typeface="Calibri"/>
                <a:cs typeface="Times New Roman"/>
              </a:rPr>
              <a:t>В нашей стране деньги называют рубли.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8546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2663"/>
            <a:ext cx="849694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Слово рубль  имеет очень древнюю историю. Это слово произошло от слова «рубить», так как монеты в то время не чеканили. Их попросту рубили, из длинного куска металла, на маленькие кусочки, которые имели разную величину и вес. Сейчас таких рублей нет, но есть другие круглые монеты, с таким же названием. Которые сейчас рубить не нужно, их чеканят на станках, на Московском и Питерском монетном дворе. Монеты отличаются одна от другой величиной и стоимостью и в настоящее время. Металлические деньги – монеты, называем копейкой. Слово копейка произошло из-за того что на монете изображен всадник с копьем. Бумажные деньги мы называем купюрой. На купюрах изображены города России.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 descr="C:\Users\user\Desktop\fe41c579-03b3-4943-bb0a-20fc073550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40969"/>
            <a:ext cx="2432674" cy="18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617" y="3140969"/>
            <a:ext cx="2867264" cy="1750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620" y="5041555"/>
            <a:ext cx="2160240" cy="162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151027"/>
            <a:ext cx="2304256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5085106"/>
            <a:ext cx="2376265" cy="1532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9951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1681410099_pictures-pibig-info-p-risunki-deneg-vkontakte-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636912"/>
            <a:ext cx="4697680" cy="3699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1673496106_gas-kvas-com-p-finansovaya-gramotnost-risunok-v-detskii-s-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338888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332656"/>
            <a:ext cx="7848872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История происхождения денег с древнейших времен и до наших дней очень интересна и полезна не только детям, но и взрослым. Финансовая грамотность играет огромную роль в нашем будущем и нашей независимости,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культура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обращения с деньгами – это часть общей культуры человека и, уже сейчас, стоит серьезно задуматься, откуда берутся деньги и как разумно ими распоряжаться.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475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764704"/>
            <a:ext cx="705678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Чтоб хранить свои доходы.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На карманные расходы,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Хрюшка требуется мне,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Та, что с дыркой на спине. 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2" name="Picture 4" descr="C:\Users\user\Desktop\1673980985_gas-kvas-com-p-risunok-na-temu-moya-kopilka-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492896"/>
            <a:ext cx="400873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18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99592" y="260648"/>
            <a:ext cx="7488832" cy="1813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333333"/>
                </a:solidFill>
                <a:latin typeface="Times New Roman"/>
                <a:ea typeface="Calibri"/>
              </a:rPr>
              <a:t>Копилка — это ёмкость или специальное приспособление для хранения и накопления монет.</a:t>
            </a:r>
            <a:r>
              <a:rPr lang="ru-RU" dirty="0">
                <a:latin typeface="Times New Roman"/>
                <a:ea typeface="Times New Roman"/>
              </a:rPr>
              <a:t> </a:t>
            </a:r>
            <a:r>
              <a:rPr lang="ru-RU" dirty="0">
                <a:solidFill>
                  <a:srgbClr val="333333"/>
                </a:solidFill>
                <a:latin typeface="Times New Roman"/>
              </a:rPr>
              <a:t>Традиционная копилка представляет собой полую керамическую фигурку, изображающую животных, фрукты, овощи с небольшой прорезью, в которую опускаются монеты.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 descr="C:\Users\user\Desktop\346300-kopilka-dlya-detey-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448015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700-n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140968"/>
            <a:ext cx="3477766" cy="347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807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620687"/>
            <a:ext cx="5544616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Зачем нужны деньги? Зачем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людям копить деньги?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Что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на них можно купить?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7" name="Picture 3" descr="C:\Users\user\Desktop\1674258437_flomaster-club-p-risunki-po-finansovoi-gramotnosti-dlya-dos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28800"/>
            <a:ext cx="4819839" cy="455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92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749741"/>
            <a:ext cx="6480720" cy="3078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u="sng" dirty="0">
                <a:latin typeface="Times New Roman"/>
                <a:ea typeface="Calibri"/>
                <a:cs typeface="Times New Roman"/>
              </a:rPr>
              <a:t>Игра «Для чего нам нужны деньги?» 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Times New Roman"/>
                <a:ea typeface="Calibri"/>
                <a:cs typeface="Times New Roman"/>
              </a:rPr>
              <a:t>-</a:t>
            </a:r>
            <a:r>
              <a:rPr lang="ru-RU" i="1" dirty="0">
                <a:latin typeface="Times New Roman"/>
                <a:ea typeface="Calibri"/>
                <a:cs typeface="Times New Roman"/>
              </a:rPr>
              <a:t>для покупки продуктов питания (каких продуктов)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-для покупки одежды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-для покупки игрушек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-для оплаты развлечений (воспитатель уточняет у детей, для каких развлечений нам нужны деньги?)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-для оплаты проезда на транспорте</a:t>
            </a:r>
            <a:endParaRPr lang="ru-RU" sz="14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-для покупки подарков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08920"/>
            <a:ext cx="2550151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86" y="4077073"/>
            <a:ext cx="233277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3501008"/>
            <a:ext cx="1795240" cy="1800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309" y="5193197"/>
            <a:ext cx="2061899" cy="140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27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620687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/>
                <a:ea typeface="Calibri"/>
              </a:rPr>
              <a:t>Откуда же появились </a:t>
            </a:r>
            <a:r>
              <a:rPr lang="ru-RU" dirty="0">
                <a:latin typeface="Times New Roman"/>
                <a:ea typeface="Calibri"/>
              </a:rPr>
              <a:t>деньги?</a:t>
            </a:r>
            <a:endParaRPr lang="ru-RU" dirty="0"/>
          </a:p>
        </p:txBody>
      </p:sp>
      <p:pic>
        <p:nvPicPr>
          <p:cNvPr id="3074" name="Picture 2" descr="C:\Users\user\Desktop\-23586128_49769717.pdf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367240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scale_12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91" y="3068960"/>
            <a:ext cx="3825425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9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332656"/>
            <a:ext cx="46805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latin typeface="Times New Roman"/>
                <a:ea typeface="Calibri"/>
              </a:rPr>
              <a:t>Древний мир (обмен</a:t>
            </a:r>
            <a:r>
              <a:rPr lang="ru-RU" b="1" u="sng" dirty="0" smtClean="0">
                <a:latin typeface="Times New Roman"/>
                <a:ea typeface="Calibri"/>
              </a:rPr>
              <a:t>)</a:t>
            </a:r>
          </a:p>
          <a:p>
            <a:pPr algn="ctr"/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052736"/>
            <a:ext cx="5112568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91680" y="4149079"/>
            <a:ext cx="597666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/>
              <a:ea typeface="Calibri"/>
            </a:endParaRPr>
          </a:p>
          <a:p>
            <a:endParaRPr lang="ru-RU" dirty="0">
              <a:latin typeface="Times New Roman"/>
              <a:ea typeface="Calibri"/>
            </a:endParaRPr>
          </a:p>
          <a:p>
            <a:r>
              <a:rPr lang="ru-RU" dirty="0" smtClean="0">
                <a:latin typeface="Times New Roman"/>
                <a:ea typeface="Calibri"/>
              </a:rPr>
              <a:t>Было </a:t>
            </a:r>
            <a:r>
              <a:rPr lang="ru-RU" dirty="0">
                <a:latin typeface="Times New Roman"/>
                <a:ea typeface="Calibri"/>
              </a:rPr>
              <a:t>время, когда человечество, еще не знало, что такое деньги. </a:t>
            </a:r>
            <a:br>
              <a:rPr lang="ru-RU" dirty="0">
                <a:latin typeface="Times New Roman"/>
                <a:ea typeface="Calibri"/>
              </a:rPr>
            </a:br>
            <a:r>
              <a:rPr lang="ru-RU" dirty="0">
                <a:latin typeface="Times New Roman"/>
                <a:ea typeface="Calibri"/>
              </a:rPr>
              <a:t>Это был древний мир. Люди просто обменивались полезными необходимыми вещами.</a:t>
            </a:r>
            <a:br>
              <a:rPr lang="ru-RU" dirty="0">
                <a:latin typeface="Times New Roman"/>
                <a:ea typeface="Calibri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445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836712"/>
            <a:ext cx="504056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 smtClean="0">
                <a:latin typeface="Times New Roman"/>
                <a:ea typeface="Calibri"/>
                <a:cs typeface="Times New Roman"/>
              </a:rPr>
              <a:t>Чем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заменяли деньги?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696829" cy="2776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336" y="1412777"/>
            <a:ext cx="3554477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59632" y="4365104"/>
            <a:ext cx="7056783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imes New Roman"/>
                <a:ea typeface="Calibri"/>
                <a:cs typeface="Times New Roman"/>
              </a:rPr>
              <a:t>Ракушки, кольца, шкуры животных, фигурки из слоновой кости, бусинки, камешки. Гончары менялись кувшинами и горшками, земледельцы - зерном и маслом, скотоводы – шерстью, мехом. Так люди обменивались различными предметами своего труда.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976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220</TotalTime>
  <Words>763</Words>
  <Application>Microsoft Office PowerPoint</Application>
  <PresentationFormat>Экран (4:3)</PresentationFormat>
  <Paragraphs>46</Paragraphs>
  <Slides>22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Calibri</vt:lpstr>
      <vt:lpstr>Georgia</vt:lpstr>
      <vt:lpstr>Times New Roman</vt:lpstr>
      <vt:lpstr>Trebuchet MS</vt:lpstr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25</cp:revision>
  <dcterms:created xsi:type="dcterms:W3CDTF">2024-04-16T04:40:38Z</dcterms:created>
  <dcterms:modified xsi:type="dcterms:W3CDTF">2024-05-01T14:05:53Z</dcterms:modified>
</cp:coreProperties>
</file>