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0" r:id="rId2"/>
    <p:sldId id="384" r:id="rId3"/>
    <p:sldId id="1427" r:id="rId4"/>
    <p:sldId id="385" r:id="rId5"/>
    <p:sldId id="279" r:id="rId6"/>
  </p:sldIdLst>
  <p:sldSz cx="12192000" cy="6858000"/>
  <p:notesSz cx="6669088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  <p:embeddedFont>
      <p:font typeface="Playfair Display Black" panose="020B0604020202020204" charset="0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oboto Black" panose="020B0604020202020204" charset="0"/>
      <p:regular r:id="rId26"/>
      <p:bold r:id="rId27"/>
      <p:boldItalic r:id="rId28"/>
    </p:embeddedFont>
    <p:embeddedFont>
      <p:font typeface="Roboto Condensed Light" panose="020B0604020202020204" charset="0"/>
      <p:regular r:id="rId29"/>
      <p:italic r:id="rId30"/>
    </p:embeddedFont>
    <p:embeddedFont>
      <p:font typeface="Roboto Light" panose="020B0604020202020204" charset="0"/>
      <p:regular r:id="rId31"/>
      <p:italic r:id="rId32"/>
    </p:embeddedFont>
    <p:embeddedFont>
      <p:font typeface="Roboto Medium" panose="020B0604020202020204" charset="0"/>
      <p:regular r:id="rId33"/>
      <p: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2034C0D-7C2E-4917-94E7-B6504A16D21C}">
          <p14:sldIdLst>
            <p14:sldId id="380"/>
            <p14:sldId id="384"/>
            <p14:sldId id="1427"/>
            <p14:sldId id="38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2797" userDrawn="1">
          <p15:clr>
            <a:srgbClr val="A4A3A4"/>
          </p15:clr>
        </p15:guide>
        <p15:guide id="7" orient="horz" pos="867" userDrawn="1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pos="506" userDrawn="1">
          <p15:clr>
            <a:srgbClr val="A4A3A4"/>
          </p15:clr>
        </p15:guide>
        <p15:guide id="10" pos="2298" userDrawn="1">
          <p15:clr>
            <a:srgbClr val="A4A3A4"/>
          </p15:clr>
        </p15:guide>
        <p15:guide id="11" pos="6856" userDrawn="1">
          <p15:clr>
            <a:srgbClr val="A4A3A4"/>
          </p15:clr>
        </p15:guide>
        <p15:guide id="12" orient="horz" pos="96" userDrawn="1">
          <p15:clr>
            <a:srgbClr val="A4A3A4"/>
          </p15:clr>
        </p15:guide>
        <p15:guide id="13" orient="horz" pos="1389" userDrawn="1">
          <p15:clr>
            <a:srgbClr val="C35EA4"/>
          </p15:clr>
        </p15:guide>
        <p15:guide id="19" pos="3613" userDrawn="1">
          <p15:clr>
            <a:srgbClr val="A4A3A4"/>
          </p15:clr>
        </p15:guide>
        <p15:guide id="21" pos="5314" userDrawn="1">
          <p15:clr>
            <a:srgbClr val="A4A3A4"/>
          </p15:clr>
        </p15:guide>
        <p15:guide id="23" pos="7106" userDrawn="1">
          <p15:clr>
            <a:srgbClr val="A4A3A4"/>
          </p15:clr>
        </p15:guide>
        <p15:guide id="26" orient="horz" pos="1094" userDrawn="1">
          <p15:clr>
            <a:srgbClr val="A4A3A4"/>
          </p15:clr>
        </p15:guide>
        <p15:guide id="30" pos="4112" userDrawn="1">
          <p15:clr>
            <a:srgbClr val="A4A3A4"/>
          </p15:clr>
        </p15:guide>
        <p15:guide id="31" pos="5450" userDrawn="1">
          <p15:clr>
            <a:srgbClr val="A4A3A4"/>
          </p15:clr>
        </p15:guide>
        <p15:guide id="32" pos="665" userDrawn="1">
          <p15:clr>
            <a:srgbClr val="A4A3A4"/>
          </p15:clr>
        </p15:guide>
        <p15:guide id="33" orient="horz" pos="323" userDrawn="1">
          <p15:clr>
            <a:srgbClr val="A4A3A4"/>
          </p15:clr>
        </p15:guide>
        <p15:guide id="34" orient="horz" pos="1661" userDrawn="1">
          <p15:clr>
            <a:srgbClr val="A4A3A4"/>
          </p15:clr>
        </p15:guide>
        <p15:guide id="35" orient="horz" pos="18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ю Мишурова" initials="СМ" lastIdx="1" clrIdx="0">
    <p:extLst>
      <p:ext uri="{19B8F6BF-5375-455C-9EA6-DF929625EA0E}">
        <p15:presenceInfo xmlns:p15="http://schemas.microsoft.com/office/powerpoint/2012/main" userId="21cc86caba9175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381"/>
    <a:srgbClr val="E8E8E4"/>
    <a:srgbClr val="FDF7F0"/>
    <a:srgbClr val="308474"/>
    <a:srgbClr val="658F5B"/>
    <a:srgbClr val="158134"/>
    <a:srgbClr val="D2E0DC"/>
    <a:srgbClr val="A4846C"/>
    <a:srgbClr val="B49A86"/>
    <a:srgbClr val="BFD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5238" autoAdjust="0"/>
  </p:normalViewPr>
  <p:slideViewPr>
    <p:cSldViewPr snapToGrid="0" snapToObjects="1">
      <p:cViewPr varScale="1">
        <p:scale>
          <a:sx n="114" d="100"/>
          <a:sy n="114" d="100"/>
        </p:scale>
        <p:origin x="1092" y="144"/>
      </p:cViewPr>
      <p:guideLst>
        <p:guide orient="horz" pos="4133"/>
        <p:guide pos="7219"/>
        <p:guide pos="2797"/>
        <p:guide orient="horz" pos="867"/>
        <p:guide orient="horz" pos="459"/>
        <p:guide pos="506"/>
        <p:guide pos="2298"/>
        <p:guide pos="6856"/>
        <p:guide orient="horz" pos="96"/>
        <p:guide orient="horz" pos="1389"/>
        <p:guide pos="3613"/>
        <p:guide pos="5314"/>
        <p:guide pos="7106"/>
        <p:guide orient="horz" pos="1094"/>
        <p:guide pos="4112"/>
        <p:guide pos="5450"/>
        <p:guide pos="665"/>
        <p:guide orient="horz" pos="323"/>
        <p:guide orient="horz" pos="1661"/>
        <p:guide orient="horz" pos="1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9" Type="http://schemas.openxmlformats.org/officeDocument/2006/relationships/tableStyles" Target="tableStyles.xml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commentAuthors" Target="commentAuthors.xml"/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5B7035-30FF-49B5-A090-50B4BF5F84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FC99B-D2EC-42FA-9990-3FD981D20F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CEC1AA-2A7A-4CCE-BDBF-08F9A953F1CD}" type="datetimeFigureOut">
              <a:rPr lang="en-US" altLang="ru-RU"/>
              <a:pPr>
                <a:defRPr/>
              </a:pPr>
              <a:t>1/31/2024</a:t>
            </a:fld>
            <a:endParaRPr lang="en-US" alt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8750-8378-4933-A457-38480A4127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CF996-F383-42AC-8B70-BA4FD6298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E95B82-C9A0-4091-80C2-0EF5647146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5612F-166F-4B08-A89F-DD12EB8B51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4D09B-DF39-414C-9007-1206867C9B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705658-023D-4F0A-85A8-7B91BC5049B3}" type="datetimeFigureOut">
              <a:rPr lang="en-US" altLang="ru-RU"/>
              <a:pPr>
                <a:defRPr/>
              </a:pPr>
              <a:t>1/31/2024</a:t>
            </a:fld>
            <a:endParaRPr lang="en-US" altLang="ru-R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BA5923-770A-4187-B5A1-873E801C5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A458C3-F08B-4332-B5C4-D78EF481F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6DADF-DEA7-47FF-BFFB-205B9399EF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2C1B6-80BB-4059-A417-40F1DA88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866" y="9428164"/>
            <a:ext cx="289066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46BD88-4F9A-4B9B-AD39-949E394064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1EA5EA5C-0D66-4802-89D0-5F21B882FA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DBCC8B15-53B8-41FF-815F-078B0239E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163220B4-1152-4755-9941-C7239EC42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D8EBA4-1B4B-4030-AA50-C6CBCBB1A9BF}" type="slidenum">
              <a:rPr lang="en-US" altLang="ru-RU" smtClean="0"/>
              <a:pPr/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189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4E77B2BA-9823-4ADF-A554-E63E85A91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70323D3D-B77A-4C29-9924-68772A012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2D84D0EA-5EAC-4B86-9774-4E38B1AAE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5CF894-D1FE-4C89-BAE6-9C58503EBCA3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983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4E77B2BA-9823-4ADF-A554-E63E85A91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70323D3D-B77A-4C29-9924-68772A012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2D84D0EA-5EAC-4B86-9774-4E38B1AAE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5CF894-D1FE-4C89-BAE6-9C58503EBCA3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035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316FC1CD-76C9-4527-8242-AA713979D0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CEBBED48-5524-4988-81FF-BBA440625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FFE5A849-2B0E-40D5-8ED1-86812B820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8A56F1-4B0C-4394-A0B3-3E365B091C98}" type="slidenum">
              <a:rPr lang="en-US" altLang="ru-RU" smtClean="0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0692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58250"/>
            <a:ext cx="10515600" cy="623415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3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836870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006379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175887" y="1325081"/>
            <a:ext cx="2043321" cy="2199080"/>
          </a:xfrm>
          <a:custGeom>
            <a:avLst/>
            <a:gdLst>
              <a:gd name="connsiteX0" fmla="*/ 185148 w 3856285"/>
              <a:gd name="connsiteY0" fmla="*/ 3429212 h 4150245"/>
              <a:gd name="connsiteX1" fmla="*/ 190109 w 3856285"/>
              <a:gd name="connsiteY1" fmla="*/ 3434167 h 4150245"/>
              <a:gd name="connsiteX2" fmla="*/ 189282 w 3856285"/>
              <a:gd name="connsiteY2" fmla="*/ 3435406 h 4150245"/>
              <a:gd name="connsiteX3" fmla="*/ 185148 w 3856285"/>
              <a:gd name="connsiteY3" fmla="*/ 3429212 h 4150245"/>
              <a:gd name="connsiteX4" fmla="*/ 601986 w 3856285"/>
              <a:gd name="connsiteY4" fmla="*/ 425857 h 4150245"/>
              <a:gd name="connsiteX5" fmla="*/ 598564 w 3856285"/>
              <a:gd name="connsiteY5" fmla="*/ 431066 h 4150245"/>
              <a:gd name="connsiteX6" fmla="*/ 596827 w 3856285"/>
              <a:gd name="connsiteY6" fmla="*/ 427595 h 4150245"/>
              <a:gd name="connsiteX7" fmla="*/ 596885 w 3856285"/>
              <a:gd name="connsiteY7" fmla="*/ 427582 h 4150245"/>
              <a:gd name="connsiteX8" fmla="*/ 582027 w 3856285"/>
              <a:gd name="connsiteY8" fmla="*/ 389769 h 4150245"/>
              <a:gd name="connsiteX9" fmla="*/ 590296 w 3856285"/>
              <a:gd name="connsiteY9" fmla="*/ 406288 h 4150245"/>
              <a:gd name="connsiteX10" fmla="*/ 590296 w 3856285"/>
              <a:gd name="connsiteY10" fmla="*/ 414547 h 4150245"/>
              <a:gd name="connsiteX11" fmla="*/ 591329 w 3856285"/>
              <a:gd name="connsiteY11" fmla="*/ 416612 h 4150245"/>
              <a:gd name="connsiteX12" fmla="*/ 596827 w 3856285"/>
              <a:gd name="connsiteY12" fmla="*/ 427595 h 4150245"/>
              <a:gd name="connsiteX13" fmla="*/ 582027 w 3856285"/>
              <a:gd name="connsiteY13" fmla="*/ 431066 h 4150245"/>
              <a:gd name="connsiteX14" fmla="*/ 458002 w 3856285"/>
              <a:gd name="connsiteY14" fmla="*/ 530178 h 4150245"/>
              <a:gd name="connsiteX15" fmla="*/ 383588 w 3856285"/>
              <a:gd name="connsiteY15" fmla="*/ 604512 h 4150245"/>
              <a:gd name="connsiteX16" fmla="*/ 259563 w 3856285"/>
              <a:gd name="connsiteY16" fmla="*/ 687106 h 4150245"/>
              <a:gd name="connsiteX17" fmla="*/ 333978 w 3856285"/>
              <a:gd name="connsiteY17" fmla="*/ 579734 h 4150245"/>
              <a:gd name="connsiteX18" fmla="*/ 267831 w 3856285"/>
              <a:gd name="connsiteY18" fmla="*/ 596253 h 4150245"/>
              <a:gd name="connsiteX19" fmla="*/ 209953 w 3856285"/>
              <a:gd name="connsiteY19" fmla="*/ 612772 h 4150245"/>
              <a:gd name="connsiteX20" fmla="*/ 243026 w 3856285"/>
              <a:gd name="connsiteY20" fmla="*/ 571475 h 4150245"/>
              <a:gd name="connsiteX21" fmla="*/ 259563 w 3856285"/>
              <a:gd name="connsiteY21" fmla="*/ 587994 h 4150245"/>
              <a:gd name="connsiteX22" fmla="*/ 300904 w 3856285"/>
              <a:gd name="connsiteY22" fmla="*/ 530178 h 4150245"/>
              <a:gd name="connsiteX23" fmla="*/ 309173 w 3856285"/>
              <a:gd name="connsiteY23" fmla="*/ 546697 h 4150245"/>
              <a:gd name="connsiteX24" fmla="*/ 367051 w 3856285"/>
              <a:gd name="connsiteY24" fmla="*/ 513660 h 4150245"/>
              <a:gd name="connsiteX25" fmla="*/ 375319 w 3856285"/>
              <a:gd name="connsiteY25" fmla="*/ 513660 h 4150245"/>
              <a:gd name="connsiteX26" fmla="*/ 350514 w 3856285"/>
              <a:gd name="connsiteY26" fmla="*/ 579734 h 4150245"/>
              <a:gd name="connsiteX27" fmla="*/ 400124 w 3856285"/>
              <a:gd name="connsiteY27" fmla="*/ 480622 h 4150245"/>
              <a:gd name="connsiteX28" fmla="*/ 482807 w 3856285"/>
              <a:gd name="connsiteY28" fmla="*/ 439325 h 4150245"/>
              <a:gd name="connsiteX29" fmla="*/ 482807 w 3856285"/>
              <a:gd name="connsiteY29" fmla="*/ 455844 h 4150245"/>
              <a:gd name="connsiteX30" fmla="*/ 491076 w 3856285"/>
              <a:gd name="connsiteY30" fmla="*/ 472363 h 4150245"/>
              <a:gd name="connsiteX31" fmla="*/ 565491 w 3856285"/>
              <a:gd name="connsiteY31" fmla="*/ 406288 h 4150245"/>
              <a:gd name="connsiteX32" fmla="*/ 582027 w 3856285"/>
              <a:gd name="connsiteY32" fmla="*/ 389769 h 4150245"/>
              <a:gd name="connsiteX33" fmla="*/ 1844369 w 3856285"/>
              <a:gd name="connsiteY33" fmla="*/ 1709 h 4150245"/>
              <a:gd name="connsiteX34" fmla="*/ 1971106 w 3856285"/>
              <a:gd name="connsiteY34" fmla="*/ 9839 h 4150245"/>
              <a:gd name="connsiteX35" fmla="*/ 1962838 w 3856285"/>
              <a:gd name="connsiteY35" fmla="*/ 42876 h 4150245"/>
              <a:gd name="connsiteX36" fmla="*/ 2012448 w 3856285"/>
              <a:gd name="connsiteY36" fmla="*/ 42876 h 4150245"/>
              <a:gd name="connsiteX37" fmla="*/ 2012448 w 3856285"/>
              <a:gd name="connsiteY37" fmla="*/ 34617 h 4150245"/>
              <a:gd name="connsiteX38" fmla="*/ 2053790 w 3856285"/>
              <a:gd name="connsiteY38" fmla="*/ 67654 h 4150245"/>
              <a:gd name="connsiteX39" fmla="*/ 2086863 w 3856285"/>
              <a:gd name="connsiteY39" fmla="*/ 59395 h 4150245"/>
              <a:gd name="connsiteX40" fmla="*/ 2227425 w 3856285"/>
              <a:gd name="connsiteY40" fmla="*/ 125470 h 4150245"/>
              <a:gd name="connsiteX41" fmla="*/ 2268766 w 3856285"/>
              <a:gd name="connsiteY41" fmla="*/ 141989 h 4150245"/>
              <a:gd name="connsiteX42" fmla="*/ 2285303 w 3856285"/>
              <a:gd name="connsiteY42" fmla="*/ 158507 h 4150245"/>
              <a:gd name="connsiteX43" fmla="*/ 2301840 w 3856285"/>
              <a:gd name="connsiteY43" fmla="*/ 125470 h 4150245"/>
              <a:gd name="connsiteX44" fmla="*/ 2376254 w 3856285"/>
              <a:gd name="connsiteY44" fmla="*/ 232842 h 4150245"/>
              <a:gd name="connsiteX45" fmla="*/ 2442401 w 3856285"/>
              <a:gd name="connsiteY45" fmla="*/ 224582 h 4150245"/>
              <a:gd name="connsiteX46" fmla="*/ 2359718 w 3856285"/>
              <a:gd name="connsiteY46" fmla="*/ 175026 h 4150245"/>
              <a:gd name="connsiteX47" fmla="*/ 2409328 w 3856285"/>
              <a:gd name="connsiteY47" fmla="*/ 175026 h 4150245"/>
              <a:gd name="connsiteX48" fmla="*/ 2533353 w 3856285"/>
              <a:gd name="connsiteY48" fmla="*/ 232842 h 4150245"/>
              <a:gd name="connsiteX49" fmla="*/ 2715256 w 3856285"/>
              <a:gd name="connsiteY49" fmla="*/ 323694 h 4150245"/>
              <a:gd name="connsiteX50" fmla="*/ 2955037 w 3856285"/>
              <a:gd name="connsiteY50" fmla="*/ 431066 h 4150245"/>
              <a:gd name="connsiteX51" fmla="*/ 3203087 w 3856285"/>
              <a:gd name="connsiteY51" fmla="*/ 587994 h 4150245"/>
              <a:gd name="connsiteX52" fmla="*/ 3269234 w 3856285"/>
              <a:gd name="connsiteY52" fmla="*/ 637550 h 4150245"/>
              <a:gd name="connsiteX53" fmla="*/ 3318844 w 3856285"/>
              <a:gd name="connsiteY53" fmla="*/ 678847 h 4150245"/>
              <a:gd name="connsiteX54" fmla="*/ 3318844 w 3856285"/>
              <a:gd name="connsiteY54" fmla="*/ 687106 h 4150245"/>
              <a:gd name="connsiteX55" fmla="*/ 3475942 w 3856285"/>
              <a:gd name="connsiteY55" fmla="*/ 868812 h 4150245"/>
              <a:gd name="connsiteX56" fmla="*/ 3641309 w 3856285"/>
              <a:gd name="connsiteY56" fmla="*/ 1075296 h 4150245"/>
              <a:gd name="connsiteX57" fmla="*/ 3765334 w 3856285"/>
              <a:gd name="connsiteY57" fmla="*/ 1356114 h 4150245"/>
              <a:gd name="connsiteX58" fmla="*/ 3773602 w 3856285"/>
              <a:gd name="connsiteY58" fmla="*/ 1356114 h 4150245"/>
              <a:gd name="connsiteX59" fmla="*/ 3790139 w 3856285"/>
              <a:gd name="connsiteY59" fmla="*/ 1480004 h 4150245"/>
              <a:gd name="connsiteX60" fmla="*/ 3823212 w 3856285"/>
              <a:gd name="connsiteY60" fmla="*/ 1603894 h 4150245"/>
              <a:gd name="connsiteX61" fmla="*/ 3839748 w 3856285"/>
              <a:gd name="connsiteY61" fmla="*/ 1802119 h 4150245"/>
              <a:gd name="connsiteX62" fmla="*/ 3856285 w 3856285"/>
              <a:gd name="connsiteY62" fmla="*/ 1926009 h 4150245"/>
              <a:gd name="connsiteX63" fmla="*/ 3856285 w 3856285"/>
              <a:gd name="connsiteY63" fmla="*/ 2008603 h 4150245"/>
              <a:gd name="connsiteX64" fmla="*/ 3831480 w 3856285"/>
              <a:gd name="connsiteY64" fmla="*/ 2190308 h 4150245"/>
              <a:gd name="connsiteX65" fmla="*/ 3823212 w 3856285"/>
              <a:gd name="connsiteY65" fmla="*/ 2330717 h 4150245"/>
              <a:gd name="connsiteX66" fmla="*/ 3765334 w 3856285"/>
              <a:gd name="connsiteY66" fmla="*/ 2553720 h 4150245"/>
              <a:gd name="connsiteX67" fmla="*/ 3757065 w 3856285"/>
              <a:gd name="connsiteY67" fmla="*/ 2586757 h 4150245"/>
              <a:gd name="connsiteX68" fmla="*/ 3699187 w 3856285"/>
              <a:gd name="connsiteY68" fmla="*/ 2718907 h 4150245"/>
              <a:gd name="connsiteX69" fmla="*/ 3624772 w 3856285"/>
              <a:gd name="connsiteY69" fmla="*/ 2826279 h 4150245"/>
              <a:gd name="connsiteX70" fmla="*/ 3533820 w 3856285"/>
              <a:gd name="connsiteY70" fmla="*/ 3041022 h 4150245"/>
              <a:gd name="connsiteX71" fmla="*/ 3500747 w 3856285"/>
              <a:gd name="connsiteY71" fmla="*/ 3032763 h 4150245"/>
              <a:gd name="connsiteX72" fmla="*/ 3442869 w 3856285"/>
              <a:gd name="connsiteY72" fmla="*/ 3181431 h 4150245"/>
              <a:gd name="connsiteX73" fmla="*/ 3294039 w 3856285"/>
              <a:gd name="connsiteY73" fmla="*/ 3354877 h 4150245"/>
              <a:gd name="connsiteX74" fmla="*/ 2789671 w 3856285"/>
              <a:gd name="connsiteY74" fmla="*/ 3776104 h 4150245"/>
              <a:gd name="connsiteX75" fmla="*/ 2723524 w 3856285"/>
              <a:gd name="connsiteY75" fmla="*/ 3833920 h 4150245"/>
              <a:gd name="connsiteX76" fmla="*/ 2582963 w 3856285"/>
              <a:gd name="connsiteY76" fmla="*/ 3916513 h 4150245"/>
              <a:gd name="connsiteX77" fmla="*/ 2533353 w 3856285"/>
              <a:gd name="connsiteY77" fmla="*/ 3916513 h 4150245"/>
              <a:gd name="connsiteX78" fmla="*/ 2541621 w 3856285"/>
              <a:gd name="connsiteY78" fmla="*/ 3933032 h 4150245"/>
              <a:gd name="connsiteX79" fmla="*/ 2392791 w 3856285"/>
              <a:gd name="connsiteY79" fmla="*/ 4007366 h 4150245"/>
              <a:gd name="connsiteX80" fmla="*/ 2376254 w 3856285"/>
              <a:gd name="connsiteY80" fmla="*/ 3990848 h 4150245"/>
              <a:gd name="connsiteX81" fmla="*/ 2401059 w 3856285"/>
              <a:gd name="connsiteY81" fmla="*/ 3966070 h 4150245"/>
              <a:gd name="connsiteX82" fmla="*/ 2326645 w 3856285"/>
              <a:gd name="connsiteY82" fmla="*/ 3990848 h 4150245"/>
              <a:gd name="connsiteX83" fmla="*/ 2326645 w 3856285"/>
              <a:gd name="connsiteY83" fmla="*/ 4007366 h 4150245"/>
              <a:gd name="connsiteX84" fmla="*/ 2260498 w 3856285"/>
              <a:gd name="connsiteY84" fmla="*/ 4032144 h 4150245"/>
              <a:gd name="connsiteX85" fmla="*/ 2310108 w 3856285"/>
              <a:gd name="connsiteY85" fmla="*/ 3999107 h 4150245"/>
              <a:gd name="connsiteX86" fmla="*/ 2210888 w 3856285"/>
              <a:gd name="connsiteY86" fmla="*/ 4007366 h 4150245"/>
              <a:gd name="connsiteX87" fmla="*/ 2169546 w 3856285"/>
              <a:gd name="connsiteY87" fmla="*/ 4040404 h 4150245"/>
              <a:gd name="connsiteX88" fmla="*/ 2037253 w 3856285"/>
              <a:gd name="connsiteY88" fmla="*/ 4081701 h 4150245"/>
              <a:gd name="connsiteX89" fmla="*/ 2045521 w 3856285"/>
              <a:gd name="connsiteY89" fmla="*/ 4081701 h 4150245"/>
              <a:gd name="connsiteX90" fmla="*/ 1946302 w 3856285"/>
              <a:gd name="connsiteY90" fmla="*/ 4131257 h 4150245"/>
              <a:gd name="connsiteX91" fmla="*/ 1929765 w 3856285"/>
              <a:gd name="connsiteY91" fmla="*/ 4139516 h 4150245"/>
              <a:gd name="connsiteX92" fmla="*/ 1301372 w 3856285"/>
              <a:gd name="connsiteY92" fmla="*/ 4131257 h 4150245"/>
              <a:gd name="connsiteX93" fmla="*/ 1309640 w 3856285"/>
              <a:gd name="connsiteY93" fmla="*/ 4131257 h 4150245"/>
              <a:gd name="connsiteX94" fmla="*/ 1160810 w 3856285"/>
              <a:gd name="connsiteY94" fmla="*/ 4114738 h 4150245"/>
              <a:gd name="connsiteX95" fmla="*/ 1061590 w 3856285"/>
              <a:gd name="connsiteY95" fmla="*/ 4065182 h 4150245"/>
              <a:gd name="connsiteX96" fmla="*/ 945834 w 3856285"/>
              <a:gd name="connsiteY96" fmla="*/ 4065182 h 4150245"/>
              <a:gd name="connsiteX97" fmla="*/ 838346 w 3856285"/>
              <a:gd name="connsiteY97" fmla="*/ 4007366 h 4150245"/>
              <a:gd name="connsiteX98" fmla="*/ 722589 w 3856285"/>
              <a:gd name="connsiteY98" fmla="*/ 3957810 h 4150245"/>
              <a:gd name="connsiteX99" fmla="*/ 706052 w 3856285"/>
              <a:gd name="connsiteY99" fmla="*/ 3924773 h 4150245"/>
              <a:gd name="connsiteX100" fmla="*/ 689516 w 3856285"/>
              <a:gd name="connsiteY100" fmla="*/ 3957810 h 4150245"/>
              <a:gd name="connsiteX101" fmla="*/ 672979 w 3856285"/>
              <a:gd name="connsiteY101" fmla="*/ 3924773 h 4150245"/>
              <a:gd name="connsiteX102" fmla="*/ 664711 w 3856285"/>
              <a:gd name="connsiteY102" fmla="*/ 3933032 h 4150245"/>
              <a:gd name="connsiteX103" fmla="*/ 515881 w 3856285"/>
              <a:gd name="connsiteY103" fmla="*/ 3833920 h 4150245"/>
              <a:gd name="connsiteX104" fmla="*/ 623369 w 3856285"/>
              <a:gd name="connsiteY104" fmla="*/ 3875217 h 4150245"/>
              <a:gd name="connsiteX105" fmla="*/ 639906 w 3856285"/>
              <a:gd name="connsiteY105" fmla="*/ 3908254 h 4150245"/>
              <a:gd name="connsiteX106" fmla="*/ 648174 w 3856285"/>
              <a:gd name="connsiteY106" fmla="*/ 3891735 h 4150245"/>
              <a:gd name="connsiteX107" fmla="*/ 689516 w 3856285"/>
              <a:gd name="connsiteY107" fmla="*/ 3916513 h 4150245"/>
              <a:gd name="connsiteX108" fmla="*/ 722589 w 3856285"/>
              <a:gd name="connsiteY108" fmla="*/ 3875217 h 4150245"/>
              <a:gd name="connsiteX109" fmla="*/ 532418 w 3856285"/>
              <a:gd name="connsiteY109" fmla="*/ 3718289 h 4150245"/>
              <a:gd name="connsiteX110" fmla="*/ 466271 w 3856285"/>
              <a:gd name="connsiteY110" fmla="*/ 3652214 h 4150245"/>
              <a:gd name="connsiteX111" fmla="*/ 400124 w 3856285"/>
              <a:gd name="connsiteY111" fmla="*/ 3635695 h 4150245"/>
              <a:gd name="connsiteX112" fmla="*/ 408393 w 3856285"/>
              <a:gd name="connsiteY112" fmla="*/ 3619177 h 4150245"/>
              <a:gd name="connsiteX113" fmla="*/ 325709 w 3856285"/>
              <a:gd name="connsiteY113" fmla="*/ 3553102 h 4150245"/>
              <a:gd name="connsiteX114" fmla="*/ 342246 w 3856285"/>
              <a:gd name="connsiteY114" fmla="*/ 3561361 h 4150245"/>
              <a:gd name="connsiteX115" fmla="*/ 350514 w 3856285"/>
              <a:gd name="connsiteY115" fmla="*/ 3553102 h 4150245"/>
              <a:gd name="connsiteX116" fmla="*/ 218221 w 3856285"/>
              <a:gd name="connsiteY116" fmla="*/ 3462249 h 4150245"/>
              <a:gd name="connsiteX117" fmla="*/ 226490 w 3856285"/>
              <a:gd name="connsiteY117" fmla="*/ 3453990 h 4150245"/>
              <a:gd name="connsiteX118" fmla="*/ 209953 w 3856285"/>
              <a:gd name="connsiteY118" fmla="*/ 3437471 h 4150245"/>
              <a:gd name="connsiteX119" fmla="*/ 201685 w 3856285"/>
              <a:gd name="connsiteY119" fmla="*/ 3445730 h 4150245"/>
              <a:gd name="connsiteX120" fmla="*/ 199617 w 3856285"/>
              <a:gd name="connsiteY120" fmla="*/ 3443665 h 4150245"/>
              <a:gd name="connsiteX121" fmla="*/ 190109 w 3856285"/>
              <a:gd name="connsiteY121" fmla="*/ 3434167 h 4150245"/>
              <a:gd name="connsiteX122" fmla="*/ 193416 w 3856285"/>
              <a:gd name="connsiteY122" fmla="*/ 3429212 h 4150245"/>
              <a:gd name="connsiteX123" fmla="*/ 193416 w 3856285"/>
              <a:gd name="connsiteY123" fmla="*/ 3379655 h 4150245"/>
              <a:gd name="connsiteX124" fmla="*/ 127269 w 3856285"/>
              <a:gd name="connsiteY124" fmla="*/ 3338359 h 4150245"/>
              <a:gd name="connsiteX125" fmla="*/ 110733 w 3856285"/>
              <a:gd name="connsiteY125" fmla="*/ 3346618 h 4150245"/>
              <a:gd name="connsiteX126" fmla="*/ 135538 w 3856285"/>
              <a:gd name="connsiteY126" fmla="*/ 3305321 h 4150245"/>
              <a:gd name="connsiteX127" fmla="*/ 284368 w 3856285"/>
              <a:gd name="connsiteY127" fmla="*/ 3412693 h 4150245"/>
              <a:gd name="connsiteX128" fmla="*/ 342246 w 3856285"/>
              <a:gd name="connsiteY128" fmla="*/ 3429212 h 4150245"/>
              <a:gd name="connsiteX129" fmla="*/ 358783 w 3856285"/>
              <a:gd name="connsiteY129" fmla="*/ 3445730 h 4150245"/>
              <a:gd name="connsiteX130" fmla="*/ 375319 w 3856285"/>
              <a:gd name="connsiteY130" fmla="*/ 3495286 h 4150245"/>
              <a:gd name="connsiteX131" fmla="*/ 433198 w 3856285"/>
              <a:gd name="connsiteY131" fmla="*/ 3520064 h 4150245"/>
              <a:gd name="connsiteX132" fmla="*/ 358783 w 3856285"/>
              <a:gd name="connsiteY132" fmla="*/ 3536583 h 4150245"/>
              <a:gd name="connsiteX133" fmla="*/ 474539 w 3856285"/>
              <a:gd name="connsiteY133" fmla="*/ 3660474 h 4150245"/>
              <a:gd name="connsiteX134" fmla="*/ 582027 w 3856285"/>
              <a:gd name="connsiteY134" fmla="*/ 3718289 h 4150245"/>
              <a:gd name="connsiteX135" fmla="*/ 788736 w 3856285"/>
              <a:gd name="connsiteY135" fmla="*/ 3850439 h 4150245"/>
              <a:gd name="connsiteX136" fmla="*/ 797004 w 3856285"/>
              <a:gd name="connsiteY136" fmla="*/ 3866957 h 4150245"/>
              <a:gd name="connsiteX137" fmla="*/ 912761 w 3856285"/>
              <a:gd name="connsiteY137" fmla="*/ 3891735 h 4150245"/>
              <a:gd name="connsiteX138" fmla="*/ 1532885 w 3856285"/>
              <a:gd name="connsiteY138" fmla="*/ 4023885 h 4150245"/>
              <a:gd name="connsiteX139" fmla="*/ 1565958 w 3856285"/>
              <a:gd name="connsiteY139" fmla="*/ 4015626 h 4150245"/>
              <a:gd name="connsiteX140" fmla="*/ 1656910 w 3856285"/>
              <a:gd name="connsiteY140" fmla="*/ 4015626 h 4150245"/>
              <a:gd name="connsiteX141" fmla="*/ 1698252 w 3856285"/>
              <a:gd name="connsiteY141" fmla="*/ 3974329 h 4150245"/>
              <a:gd name="connsiteX142" fmla="*/ 1756130 w 3856285"/>
              <a:gd name="connsiteY142" fmla="*/ 4007366 h 4150245"/>
              <a:gd name="connsiteX143" fmla="*/ 1739593 w 3856285"/>
              <a:gd name="connsiteY143" fmla="*/ 3957810 h 4150245"/>
              <a:gd name="connsiteX144" fmla="*/ 1772667 w 3856285"/>
              <a:gd name="connsiteY144" fmla="*/ 3990848 h 4150245"/>
              <a:gd name="connsiteX145" fmla="*/ 1888423 w 3856285"/>
              <a:gd name="connsiteY145" fmla="*/ 3957810 h 4150245"/>
              <a:gd name="connsiteX146" fmla="*/ 1888423 w 3856285"/>
              <a:gd name="connsiteY146" fmla="*/ 3941292 h 4150245"/>
              <a:gd name="connsiteX147" fmla="*/ 1954570 w 3856285"/>
              <a:gd name="connsiteY147" fmla="*/ 3941292 h 4150245"/>
              <a:gd name="connsiteX148" fmla="*/ 2012448 w 3856285"/>
              <a:gd name="connsiteY148" fmla="*/ 3899995 h 4150245"/>
              <a:gd name="connsiteX149" fmla="*/ 2062058 w 3856285"/>
              <a:gd name="connsiteY149" fmla="*/ 3924773 h 4150245"/>
              <a:gd name="connsiteX150" fmla="*/ 2177815 w 3856285"/>
              <a:gd name="connsiteY150" fmla="*/ 3899995 h 4150245"/>
              <a:gd name="connsiteX151" fmla="*/ 2227425 w 3856285"/>
              <a:gd name="connsiteY151" fmla="*/ 3858698 h 4150245"/>
              <a:gd name="connsiteX152" fmla="*/ 2301840 w 3856285"/>
              <a:gd name="connsiteY152" fmla="*/ 3833920 h 4150245"/>
              <a:gd name="connsiteX153" fmla="*/ 2367986 w 3856285"/>
              <a:gd name="connsiteY153" fmla="*/ 3817401 h 4150245"/>
              <a:gd name="connsiteX154" fmla="*/ 2425864 w 3856285"/>
              <a:gd name="connsiteY154" fmla="*/ 3751326 h 4150245"/>
              <a:gd name="connsiteX155" fmla="*/ 2483743 w 3856285"/>
              <a:gd name="connsiteY155" fmla="*/ 3718289 h 4150245"/>
              <a:gd name="connsiteX156" fmla="*/ 2450669 w 3856285"/>
              <a:gd name="connsiteY156" fmla="*/ 3701770 h 4150245"/>
              <a:gd name="connsiteX157" fmla="*/ 2442401 w 3856285"/>
              <a:gd name="connsiteY157" fmla="*/ 3710030 h 4150245"/>
              <a:gd name="connsiteX158" fmla="*/ 2425864 w 3856285"/>
              <a:gd name="connsiteY158" fmla="*/ 3676992 h 4150245"/>
              <a:gd name="connsiteX159" fmla="*/ 2492011 w 3856285"/>
              <a:gd name="connsiteY159" fmla="*/ 3635695 h 4150245"/>
              <a:gd name="connsiteX160" fmla="*/ 2425864 w 3856285"/>
              <a:gd name="connsiteY160" fmla="*/ 3635695 h 4150245"/>
              <a:gd name="connsiteX161" fmla="*/ 2425864 w 3856285"/>
              <a:gd name="connsiteY161" fmla="*/ 3594399 h 4150245"/>
              <a:gd name="connsiteX162" fmla="*/ 2351450 w 3856285"/>
              <a:gd name="connsiteY162" fmla="*/ 3610917 h 4150245"/>
              <a:gd name="connsiteX163" fmla="*/ 2045521 w 3856285"/>
              <a:gd name="connsiteY163" fmla="*/ 3718289 h 4150245"/>
              <a:gd name="connsiteX164" fmla="*/ 1987643 w 3856285"/>
              <a:gd name="connsiteY164" fmla="*/ 3718289 h 4150245"/>
              <a:gd name="connsiteX165" fmla="*/ 1962838 w 3856285"/>
              <a:gd name="connsiteY165" fmla="*/ 3743067 h 4150245"/>
              <a:gd name="connsiteX166" fmla="*/ 1962838 w 3856285"/>
              <a:gd name="connsiteY166" fmla="*/ 3726548 h 4150245"/>
              <a:gd name="connsiteX167" fmla="*/ 1904960 w 3856285"/>
              <a:gd name="connsiteY167" fmla="*/ 3718289 h 4150245"/>
              <a:gd name="connsiteX168" fmla="*/ 1896692 w 3856285"/>
              <a:gd name="connsiteY168" fmla="*/ 3718289 h 4150245"/>
              <a:gd name="connsiteX169" fmla="*/ 1880155 w 3856285"/>
              <a:gd name="connsiteY169" fmla="*/ 3726548 h 4150245"/>
              <a:gd name="connsiteX170" fmla="*/ 1822277 w 3856285"/>
              <a:gd name="connsiteY170" fmla="*/ 3776104 h 4150245"/>
              <a:gd name="connsiteX171" fmla="*/ 1814008 w 3856285"/>
              <a:gd name="connsiteY171" fmla="*/ 3718289 h 4150245"/>
              <a:gd name="connsiteX172" fmla="*/ 1756130 w 3856285"/>
              <a:gd name="connsiteY172" fmla="*/ 3734808 h 4150245"/>
              <a:gd name="connsiteX173" fmla="*/ 1772667 w 3856285"/>
              <a:gd name="connsiteY173" fmla="*/ 3743067 h 4150245"/>
              <a:gd name="connsiteX174" fmla="*/ 1772667 w 3856285"/>
              <a:gd name="connsiteY174" fmla="*/ 3751326 h 4150245"/>
              <a:gd name="connsiteX175" fmla="*/ 1739593 w 3856285"/>
              <a:gd name="connsiteY175" fmla="*/ 3726548 h 4150245"/>
              <a:gd name="connsiteX176" fmla="*/ 1458470 w 3856285"/>
              <a:gd name="connsiteY176" fmla="*/ 3718289 h 4150245"/>
              <a:gd name="connsiteX177" fmla="*/ 1450202 w 3856285"/>
              <a:gd name="connsiteY177" fmla="*/ 3751326 h 4150245"/>
              <a:gd name="connsiteX178" fmla="*/ 1408860 w 3856285"/>
              <a:gd name="connsiteY178" fmla="*/ 3734808 h 4150245"/>
              <a:gd name="connsiteX179" fmla="*/ 1433665 w 3856285"/>
              <a:gd name="connsiteY179" fmla="*/ 3718289 h 4150245"/>
              <a:gd name="connsiteX180" fmla="*/ 1293104 w 3856285"/>
              <a:gd name="connsiteY180" fmla="*/ 3693511 h 4150245"/>
              <a:gd name="connsiteX181" fmla="*/ 1020249 w 3856285"/>
              <a:gd name="connsiteY181" fmla="*/ 3602658 h 4150245"/>
              <a:gd name="connsiteX182" fmla="*/ 987176 w 3856285"/>
              <a:gd name="connsiteY182" fmla="*/ 3569621 h 4150245"/>
              <a:gd name="connsiteX183" fmla="*/ 987176 w 3856285"/>
              <a:gd name="connsiteY183" fmla="*/ 3586139 h 4150245"/>
              <a:gd name="connsiteX184" fmla="*/ 739126 w 3856285"/>
              <a:gd name="connsiteY184" fmla="*/ 3387915 h 4150245"/>
              <a:gd name="connsiteX185" fmla="*/ 772199 w 3856285"/>
              <a:gd name="connsiteY185" fmla="*/ 3363137 h 4150245"/>
              <a:gd name="connsiteX186" fmla="*/ 689516 w 3856285"/>
              <a:gd name="connsiteY186" fmla="*/ 3272284 h 4150245"/>
              <a:gd name="connsiteX187" fmla="*/ 689516 w 3856285"/>
              <a:gd name="connsiteY187" fmla="*/ 3280543 h 4150245"/>
              <a:gd name="connsiteX188" fmla="*/ 623369 w 3856285"/>
              <a:gd name="connsiteY188" fmla="*/ 3230987 h 4150245"/>
              <a:gd name="connsiteX189" fmla="*/ 582027 w 3856285"/>
              <a:gd name="connsiteY189" fmla="*/ 3189690 h 4150245"/>
              <a:gd name="connsiteX190" fmla="*/ 416661 w 3856285"/>
              <a:gd name="connsiteY190" fmla="*/ 2991466 h 4150245"/>
              <a:gd name="connsiteX191" fmla="*/ 292636 w 3856285"/>
              <a:gd name="connsiteY191" fmla="*/ 2842797 h 4150245"/>
              <a:gd name="connsiteX192" fmla="*/ 143806 w 3856285"/>
              <a:gd name="connsiteY192" fmla="*/ 2479386 h 4150245"/>
              <a:gd name="connsiteX193" fmla="*/ 119001 w 3856285"/>
              <a:gd name="connsiteY193" fmla="*/ 2281161 h 4150245"/>
              <a:gd name="connsiteX194" fmla="*/ 77659 w 3856285"/>
              <a:gd name="connsiteY194" fmla="*/ 2124234 h 4150245"/>
              <a:gd name="connsiteX195" fmla="*/ 77659 w 3856285"/>
              <a:gd name="connsiteY195" fmla="*/ 2074677 h 4150245"/>
              <a:gd name="connsiteX196" fmla="*/ 77659 w 3856285"/>
              <a:gd name="connsiteY196" fmla="*/ 2082937 h 4150245"/>
              <a:gd name="connsiteX197" fmla="*/ 61123 w 3856285"/>
              <a:gd name="connsiteY197" fmla="*/ 2082937 h 4150245"/>
              <a:gd name="connsiteX198" fmla="*/ 110733 w 3856285"/>
              <a:gd name="connsiteY198" fmla="*/ 1950787 h 4150245"/>
              <a:gd name="connsiteX199" fmla="*/ 152074 w 3856285"/>
              <a:gd name="connsiteY199" fmla="*/ 1628672 h 4150245"/>
              <a:gd name="connsiteX200" fmla="*/ 193416 w 3856285"/>
              <a:gd name="connsiteY200" fmla="*/ 1446967 h 4150245"/>
              <a:gd name="connsiteX201" fmla="*/ 119001 w 3856285"/>
              <a:gd name="connsiteY201" fmla="*/ 1546079 h 4150245"/>
              <a:gd name="connsiteX202" fmla="*/ 102464 w 3856285"/>
              <a:gd name="connsiteY202" fmla="*/ 1496523 h 4150245"/>
              <a:gd name="connsiteX203" fmla="*/ 19781 w 3856285"/>
              <a:gd name="connsiteY203" fmla="*/ 1711266 h 4150245"/>
              <a:gd name="connsiteX204" fmla="*/ 3245 w 3856285"/>
              <a:gd name="connsiteY204" fmla="*/ 1645191 h 4150245"/>
              <a:gd name="connsiteX205" fmla="*/ 11513 w 3856285"/>
              <a:gd name="connsiteY205" fmla="*/ 1645191 h 4150245"/>
              <a:gd name="connsiteX206" fmla="*/ 77659 w 3856285"/>
              <a:gd name="connsiteY206" fmla="*/ 1438707 h 4150245"/>
              <a:gd name="connsiteX207" fmla="*/ 110733 w 3856285"/>
              <a:gd name="connsiteY207" fmla="*/ 1413929 h 4150245"/>
              <a:gd name="connsiteX208" fmla="*/ 127269 w 3856285"/>
              <a:gd name="connsiteY208" fmla="*/ 1430448 h 4150245"/>
              <a:gd name="connsiteX209" fmla="*/ 234758 w 3856285"/>
              <a:gd name="connsiteY209" fmla="*/ 1190927 h 4150245"/>
              <a:gd name="connsiteX210" fmla="*/ 209953 w 3856285"/>
              <a:gd name="connsiteY210" fmla="*/ 1050518 h 4150245"/>
              <a:gd name="connsiteX211" fmla="*/ 218221 w 3856285"/>
              <a:gd name="connsiteY211" fmla="*/ 1083555 h 4150245"/>
              <a:gd name="connsiteX212" fmla="*/ 226490 w 3856285"/>
              <a:gd name="connsiteY212" fmla="*/ 1017480 h 4150245"/>
              <a:gd name="connsiteX213" fmla="*/ 267831 w 3856285"/>
              <a:gd name="connsiteY213" fmla="*/ 984443 h 4150245"/>
              <a:gd name="connsiteX214" fmla="*/ 284368 w 3856285"/>
              <a:gd name="connsiteY214" fmla="*/ 844034 h 4150245"/>
              <a:gd name="connsiteX215" fmla="*/ 243026 w 3856285"/>
              <a:gd name="connsiteY215" fmla="*/ 885330 h 4150245"/>
              <a:gd name="connsiteX216" fmla="*/ 309173 w 3856285"/>
              <a:gd name="connsiteY216" fmla="*/ 819256 h 4150245"/>
              <a:gd name="connsiteX217" fmla="*/ 317441 w 3856285"/>
              <a:gd name="connsiteY217" fmla="*/ 786218 h 4150245"/>
              <a:gd name="connsiteX218" fmla="*/ 358783 w 3856285"/>
              <a:gd name="connsiteY218" fmla="*/ 711884 h 4150245"/>
              <a:gd name="connsiteX219" fmla="*/ 606832 w 3856285"/>
              <a:gd name="connsiteY219" fmla="*/ 472363 h 4150245"/>
              <a:gd name="connsiteX220" fmla="*/ 582027 w 3856285"/>
              <a:gd name="connsiteY220" fmla="*/ 455844 h 4150245"/>
              <a:gd name="connsiteX221" fmla="*/ 639906 w 3856285"/>
              <a:gd name="connsiteY221" fmla="*/ 431066 h 4150245"/>
              <a:gd name="connsiteX222" fmla="*/ 614067 w 3856285"/>
              <a:gd name="connsiteY222" fmla="*/ 421774 h 4150245"/>
              <a:gd name="connsiteX223" fmla="*/ 601986 w 3856285"/>
              <a:gd name="connsiteY223" fmla="*/ 425857 h 4150245"/>
              <a:gd name="connsiteX224" fmla="*/ 617556 w 3856285"/>
              <a:gd name="connsiteY224" fmla="*/ 402158 h 4150245"/>
              <a:gd name="connsiteX225" fmla="*/ 697784 w 3856285"/>
              <a:gd name="connsiteY225" fmla="*/ 364991 h 4150245"/>
              <a:gd name="connsiteX226" fmla="*/ 714321 w 3856285"/>
              <a:gd name="connsiteY226" fmla="*/ 389769 h 4150245"/>
              <a:gd name="connsiteX227" fmla="*/ 739126 w 3856285"/>
              <a:gd name="connsiteY227" fmla="*/ 364991 h 4150245"/>
              <a:gd name="connsiteX228" fmla="*/ 1086395 w 3856285"/>
              <a:gd name="connsiteY228" fmla="*/ 166767 h 4150245"/>
              <a:gd name="connsiteX229" fmla="*/ 1359250 w 3856285"/>
              <a:gd name="connsiteY229" fmla="*/ 75914 h 4150245"/>
              <a:gd name="connsiteX230" fmla="*/ 1508080 w 3856285"/>
              <a:gd name="connsiteY230" fmla="*/ 34617 h 4150245"/>
              <a:gd name="connsiteX231" fmla="*/ 1805740 w 3856285"/>
              <a:gd name="connsiteY231" fmla="*/ 26358 h 4150245"/>
              <a:gd name="connsiteX232" fmla="*/ 1844369 w 3856285"/>
              <a:gd name="connsiteY232" fmla="*/ 1709 h 415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3856285" h="4150245">
                <a:moveTo>
                  <a:pt x="185148" y="3429212"/>
                </a:moveTo>
                <a:lnTo>
                  <a:pt x="190109" y="3434167"/>
                </a:lnTo>
                <a:lnTo>
                  <a:pt x="189282" y="3435406"/>
                </a:lnTo>
                <a:cubicBezTo>
                  <a:pt x="187215" y="3435406"/>
                  <a:pt x="185148" y="3433342"/>
                  <a:pt x="185148" y="3429212"/>
                </a:cubicBezTo>
                <a:close/>
                <a:moveTo>
                  <a:pt x="601986" y="425857"/>
                </a:moveTo>
                <a:lnTo>
                  <a:pt x="598564" y="431066"/>
                </a:lnTo>
                <a:lnTo>
                  <a:pt x="596827" y="427595"/>
                </a:lnTo>
                <a:lnTo>
                  <a:pt x="596885" y="427582"/>
                </a:lnTo>
                <a:close/>
                <a:moveTo>
                  <a:pt x="582027" y="389769"/>
                </a:moveTo>
                <a:cubicBezTo>
                  <a:pt x="582027" y="389769"/>
                  <a:pt x="582027" y="389769"/>
                  <a:pt x="590296" y="406288"/>
                </a:cubicBezTo>
                <a:cubicBezTo>
                  <a:pt x="590296" y="406288"/>
                  <a:pt x="590296" y="406288"/>
                  <a:pt x="590296" y="414547"/>
                </a:cubicBezTo>
                <a:cubicBezTo>
                  <a:pt x="590296" y="414547"/>
                  <a:pt x="590296" y="414547"/>
                  <a:pt x="591329" y="416612"/>
                </a:cubicBezTo>
                <a:lnTo>
                  <a:pt x="596827" y="427595"/>
                </a:lnTo>
                <a:lnTo>
                  <a:pt x="582027" y="431066"/>
                </a:lnTo>
                <a:cubicBezTo>
                  <a:pt x="548954" y="472363"/>
                  <a:pt x="474539" y="464103"/>
                  <a:pt x="458002" y="530178"/>
                </a:cubicBezTo>
                <a:cubicBezTo>
                  <a:pt x="441466" y="546697"/>
                  <a:pt x="375319" y="563216"/>
                  <a:pt x="383588" y="604512"/>
                </a:cubicBezTo>
                <a:cubicBezTo>
                  <a:pt x="325709" y="587994"/>
                  <a:pt x="300904" y="670587"/>
                  <a:pt x="259563" y="687106"/>
                </a:cubicBezTo>
                <a:cubicBezTo>
                  <a:pt x="243026" y="629290"/>
                  <a:pt x="342246" y="645809"/>
                  <a:pt x="333978" y="579734"/>
                </a:cubicBezTo>
                <a:cubicBezTo>
                  <a:pt x="309173" y="587994"/>
                  <a:pt x="276099" y="554956"/>
                  <a:pt x="267831" y="596253"/>
                </a:cubicBezTo>
                <a:cubicBezTo>
                  <a:pt x="251294" y="612772"/>
                  <a:pt x="226490" y="629290"/>
                  <a:pt x="209953" y="612772"/>
                </a:cubicBezTo>
                <a:cubicBezTo>
                  <a:pt x="209953" y="612772"/>
                  <a:pt x="209953" y="612772"/>
                  <a:pt x="243026" y="571475"/>
                </a:cubicBezTo>
                <a:cubicBezTo>
                  <a:pt x="243026" y="571475"/>
                  <a:pt x="243026" y="571475"/>
                  <a:pt x="259563" y="587994"/>
                </a:cubicBezTo>
                <a:cubicBezTo>
                  <a:pt x="259563" y="587994"/>
                  <a:pt x="259563" y="587994"/>
                  <a:pt x="300904" y="530178"/>
                </a:cubicBezTo>
                <a:cubicBezTo>
                  <a:pt x="300904" y="530178"/>
                  <a:pt x="300904" y="530178"/>
                  <a:pt x="309173" y="546697"/>
                </a:cubicBezTo>
                <a:cubicBezTo>
                  <a:pt x="333978" y="538438"/>
                  <a:pt x="342246" y="505400"/>
                  <a:pt x="367051" y="513660"/>
                </a:cubicBezTo>
                <a:cubicBezTo>
                  <a:pt x="367051" y="513660"/>
                  <a:pt x="367051" y="513660"/>
                  <a:pt x="375319" y="513660"/>
                </a:cubicBezTo>
                <a:cubicBezTo>
                  <a:pt x="342246" y="538438"/>
                  <a:pt x="358783" y="546697"/>
                  <a:pt x="350514" y="579734"/>
                </a:cubicBezTo>
                <a:cubicBezTo>
                  <a:pt x="375319" y="563216"/>
                  <a:pt x="458002" y="521919"/>
                  <a:pt x="400124" y="480622"/>
                </a:cubicBezTo>
                <a:cubicBezTo>
                  <a:pt x="449734" y="488881"/>
                  <a:pt x="441466" y="447585"/>
                  <a:pt x="482807" y="439325"/>
                </a:cubicBezTo>
                <a:cubicBezTo>
                  <a:pt x="482807" y="447585"/>
                  <a:pt x="474539" y="447585"/>
                  <a:pt x="482807" y="455844"/>
                </a:cubicBezTo>
                <a:cubicBezTo>
                  <a:pt x="482807" y="455844"/>
                  <a:pt x="482807" y="455844"/>
                  <a:pt x="491076" y="472363"/>
                </a:cubicBezTo>
                <a:cubicBezTo>
                  <a:pt x="499344" y="439325"/>
                  <a:pt x="540686" y="406288"/>
                  <a:pt x="565491" y="406288"/>
                </a:cubicBezTo>
                <a:cubicBezTo>
                  <a:pt x="565491" y="406288"/>
                  <a:pt x="565491" y="406288"/>
                  <a:pt x="582027" y="389769"/>
                </a:cubicBezTo>
                <a:close/>
                <a:moveTo>
                  <a:pt x="1844369" y="1709"/>
                </a:moveTo>
                <a:cubicBezTo>
                  <a:pt x="1884289" y="-7196"/>
                  <a:pt x="1927698" y="22228"/>
                  <a:pt x="1971106" y="9839"/>
                </a:cubicBezTo>
                <a:cubicBezTo>
                  <a:pt x="1971106" y="26358"/>
                  <a:pt x="1971106" y="34617"/>
                  <a:pt x="1962838" y="42876"/>
                </a:cubicBezTo>
                <a:cubicBezTo>
                  <a:pt x="1971106" y="51136"/>
                  <a:pt x="2004180" y="67654"/>
                  <a:pt x="2012448" y="42876"/>
                </a:cubicBezTo>
                <a:cubicBezTo>
                  <a:pt x="2012448" y="42876"/>
                  <a:pt x="2012448" y="42876"/>
                  <a:pt x="2012448" y="34617"/>
                </a:cubicBezTo>
                <a:cubicBezTo>
                  <a:pt x="2028985" y="42876"/>
                  <a:pt x="2020716" y="75914"/>
                  <a:pt x="2053790" y="67654"/>
                </a:cubicBezTo>
                <a:cubicBezTo>
                  <a:pt x="2062058" y="26358"/>
                  <a:pt x="2070326" y="75914"/>
                  <a:pt x="2086863" y="59395"/>
                </a:cubicBezTo>
                <a:cubicBezTo>
                  <a:pt x="2119936" y="100692"/>
                  <a:pt x="2177815" y="92432"/>
                  <a:pt x="2227425" y="125470"/>
                </a:cubicBezTo>
                <a:cubicBezTo>
                  <a:pt x="2260498" y="125470"/>
                  <a:pt x="2260498" y="117211"/>
                  <a:pt x="2268766" y="141989"/>
                </a:cubicBezTo>
                <a:cubicBezTo>
                  <a:pt x="2268766" y="141989"/>
                  <a:pt x="2268766" y="141989"/>
                  <a:pt x="2285303" y="158507"/>
                </a:cubicBezTo>
                <a:cubicBezTo>
                  <a:pt x="2285303" y="158507"/>
                  <a:pt x="2285303" y="158507"/>
                  <a:pt x="2301840" y="125470"/>
                </a:cubicBezTo>
                <a:cubicBezTo>
                  <a:pt x="2326645" y="150248"/>
                  <a:pt x="2318376" y="216323"/>
                  <a:pt x="2376254" y="232842"/>
                </a:cubicBezTo>
                <a:cubicBezTo>
                  <a:pt x="2376254" y="232842"/>
                  <a:pt x="2376254" y="232842"/>
                  <a:pt x="2442401" y="224582"/>
                </a:cubicBezTo>
                <a:cubicBezTo>
                  <a:pt x="2442401" y="199804"/>
                  <a:pt x="2384523" y="183285"/>
                  <a:pt x="2359718" y="175026"/>
                </a:cubicBezTo>
                <a:cubicBezTo>
                  <a:pt x="2351450" y="150248"/>
                  <a:pt x="2409328" y="216323"/>
                  <a:pt x="2409328" y="175026"/>
                </a:cubicBezTo>
                <a:cubicBezTo>
                  <a:pt x="2450669" y="191545"/>
                  <a:pt x="2508548" y="191545"/>
                  <a:pt x="2533353" y="232842"/>
                </a:cubicBezTo>
                <a:cubicBezTo>
                  <a:pt x="2591231" y="257620"/>
                  <a:pt x="2649109" y="298916"/>
                  <a:pt x="2715256" y="323694"/>
                </a:cubicBezTo>
                <a:cubicBezTo>
                  <a:pt x="2781403" y="398029"/>
                  <a:pt x="2888891" y="348472"/>
                  <a:pt x="2955037" y="431066"/>
                </a:cubicBezTo>
                <a:cubicBezTo>
                  <a:pt x="3045989" y="472363"/>
                  <a:pt x="3120404" y="554956"/>
                  <a:pt x="3203087" y="587994"/>
                </a:cubicBezTo>
                <a:cubicBezTo>
                  <a:pt x="3227892" y="612772"/>
                  <a:pt x="3244429" y="637550"/>
                  <a:pt x="3269234" y="637550"/>
                </a:cubicBezTo>
                <a:cubicBezTo>
                  <a:pt x="3269234" y="670587"/>
                  <a:pt x="3302307" y="662328"/>
                  <a:pt x="3318844" y="678847"/>
                </a:cubicBezTo>
                <a:cubicBezTo>
                  <a:pt x="3318844" y="678847"/>
                  <a:pt x="3318844" y="678847"/>
                  <a:pt x="3318844" y="687106"/>
                </a:cubicBezTo>
                <a:cubicBezTo>
                  <a:pt x="3384990" y="744921"/>
                  <a:pt x="3442869" y="794478"/>
                  <a:pt x="3475942" y="868812"/>
                </a:cubicBezTo>
                <a:cubicBezTo>
                  <a:pt x="3533820" y="893590"/>
                  <a:pt x="3583430" y="1000961"/>
                  <a:pt x="3641309" y="1075296"/>
                </a:cubicBezTo>
                <a:cubicBezTo>
                  <a:pt x="3674382" y="1166149"/>
                  <a:pt x="3740529" y="1265261"/>
                  <a:pt x="3765334" y="1356114"/>
                </a:cubicBezTo>
                <a:cubicBezTo>
                  <a:pt x="3765334" y="1356114"/>
                  <a:pt x="3765334" y="1356114"/>
                  <a:pt x="3773602" y="1356114"/>
                </a:cubicBezTo>
                <a:cubicBezTo>
                  <a:pt x="3765334" y="1413929"/>
                  <a:pt x="3806675" y="1438707"/>
                  <a:pt x="3790139" y="1480004"/>
                </a:cubicBezTo>
                <a:cubicBezTo>
                  <a:pt x="3823212" y="1513042"/>
                  <a:pt x="3806675" y="1562598"/>
                  <a:pt x="3823212" y="1603894"/>
                </a:cubicBezTo>
                <a:cubicBezTo>
                  <a:pt x="3823212" y="1669969"/>
                  <a:pt x="3831480" y="1736044"/>
                  <a:pt x="3839748" y="1802119"/>
                </a:cubicBezTo>
                <a:cubicBezTo>
                  <a:pt x="3881090" y="1843416"/>
                  <a:pt x="3823212" y="1884712"/>
                  <a:pt x="3856285" y="1926009"/>
                </a:cubicBezTo>
                <a:cubicBezTo>
                  <a:pt x="3848017" y="1959047"/>
                  <a:pt x="3856285" y="1975565"/>
                  <a:pt x="3856285" y="2008603"/>
                </a:cubicBezTo>
                <a:cubicBezTo>
                  <a:pt x="3856285" y="2008603"/>
                  <a:pt x="3856285" y="2008603"/>
                  <a:pt x="3831480" y="2190308"/>
                </a:cubicBezTo>
                <a:cubicBezTo>
                  <a:pt x="3848017" y="2239865"/>
                  <a:pt x="3831480" y="2281161"/>
                  <a:pt x="3823212" y="2330717"/>
                </a:cubicBezTo>
                <a:cubicBezTo>
                  <a:pt x="3814944" y="2413311"/>
                  <a:pt x="3765334" y="2471126"/>
                  <a:pt x="3765334" y="2553720"/>
                </a:cubicBezTo>
                <a:cubicBezTo>
                  <a:pt x="3748797" y="2545461"/>
                  <a:pt x="3765334" y="2578498"/>
                  <a:pt x="3757065" y="2586757"/>
                </a:cubicBezTo>
                <a:cubicBezTo>
                  <a:pt x="3707455" y="2611536"/>
                  <a:pt x="3715724" y="2677610"/>
                  <a:pt x="3699187" y="2718907"/>
                </a:cubicBezTo>
                <a:cubicBezTo>
                  <a:pt x="3666114" y="2751945"/>
                  <a:pt x="3666114" y="2818019"/>
                  <a:pt x="3624772" y="2826279"/>
                </a:cubicBezTo>
                <a:cubicBezTo>
                  <a:pt x="3599967" y="2908872"/>
                  <a:pt x="3550357" y="2958428"/>
                  <a:pt x="3533820" y="3041022"/>
                </a:cubicBezTo>
                <a:cubicBezTo>
                  <a:pt x="3517284" y="3041022"/>
                  <a:pt x="3509015" y="3032763"/>
                  <a:pt x="3500747" y="3032763"/>
                </a:cubicBezTo>
                <a:cubicBezTo>
                  <a:pt x="3509015" y="3107097"/>
                  <a:pt x="3401527" y="3107097"/>
                  <a:pt x="3442869" y="3181431"/>
                </a:cubicBezTo>
                <a:cubicBezTo>
                  <a:pt x="3384990" y="3230987"/>
                  <a:pt x="3335380" y="3280543"/>
                  <a:pt x="3294039" y="3354877"/>
                </a:cubicBezTo>
                <a:cubicBezTo>
                  <a:pt x="3136941" y="3503546"/>
                  <a:pt x="2979842" y="3652214"/>
                  <a:pt x="2789671" y="3776104"/>
                </a:cubicBezTo>
                <a:cubicBezTo>
                  <a:pt x="2756598" y="3759586"/>
                  <a:pt x="2748329" y="3817401"/>
                  <a:pt x="2723524" y="3833920"/>
                </a:cubicBezTo>
                <a:cubicBezTo>
                  <a:pt x="2682183" y="3858698"/>
                  <a:pt x="2624304" y="3875217"/>
                  <a:pt x="2582963" y="3916513"/>
                </a:cubicBezTo>
                <a:cubicBezTo>
                  <a:pt x="2566426" y="3924773"/>
                  <a:pt x="2558158" y="3908254"/>
                  <a:pt x="2533353" y="3916513"/>
                </a:cubicBezTo>
                <a:cubicBezTo>
                  <a:pt x="2541621" y="3924773"/>
                  <a:pt x="2541621" y="3924773"/>
                  <a:pt x="2541621" y="3933032"/>
                </a:cubicBezTo>
                <a:cubicBezTo>
                  <a:pt x="2475474" y="3957810"/>
                  <a:pt x="2458938" y="3982588"/>
                  <a:pt x="2392791" y="4007366"/>
                </a:cubicBezTo>
                <a:cubicBezTo>
                  <a:pt x="2392791" y="4007366"/>
                  <a:pt x="2392791" y="4007366"/>
                  <a:pt x="2376254" y="3990848"/>
                </a:cubicBezTo>
                <a:cubicBezTo>
                  <a:pt x="2384523" y="3982588"/>
                  <a:pt x="2401059" y="3974329"/>
                  <a:pt x="2401059" y="3966070"/>
                </a:cubicBezTo>
                <a:cubicBezTo>
                  <a:pt x="2367986" y="3933032"/>
                  <a:pt x="2351450" y="3990848"/>
                  <a:pt x="2326645" y="3990848"/>
                </a:cubicBezTo>
                <a:cubicBezTo>
                  <a:pt x="2326645" y="3990848"/>
                  <a:pt x="2326645" y="3990848"/>
                  <a:pt x="2326645" y="4007366"/>
                </a:cubicBezTo>
                <a:cubicBezTo>
                  <a:pt x="2326645" y="4007366"/>
                  <a:pt x="2326645" y="4007366"/>
                  <a:pt x="2260498" y="4032144"/>
                </a:cubicBezTo>
                <a:cubicBezTo>
                  <a:pt x="2260498" y="4032144"/>
                  <a:pt x="2260498" y="4032144"/>
                  <a:pt x="2310108" y="3999107"/>
                </a:cubicBezTo>
                <a:cubicBezTo>
                  <a:pt x="2277035" y="3974329"/>
                  <a:pt x="2243961" y="4015626"/>
                  <a:pt x="2210888" y="4007366"/>
                </a:cubicBezTo>
                <a:cubicBezTo>
                  <a:pt x="2202620" y="4023885"/>
                  <a:pt x="2169546" y="4023885"/>
                  <a:pt x="2169546" y="4040404"/>
                </a:cubicBezTo>
                <a:cubicBezTo>
                  <a:pt x="2119936" y="4040404"/>
                  <a:pt x="2078595" y="4040404"/>
                  <a:pt x="2037253" y="4081701"/>
                </a:cubicBezTo>
                <a:cubicBezTo>
                  <a:pt x="2037253" y="4081701"/>
                  <a:pt x="2037253" y="4081701"/>
                  <a:pt x="2045521" y="4081701"/>
                </a:cubicBezTo>
                <a:cubicBezTo>
                  <a:pt x="2012448" y="4098219"/>
                  <a:pt x="1995911" y="4156035"/>
                  <a:pt x="1946302" y="4131257"/>
                </a:cubicBezTo>
                <a:cubicBezTo>
                  <a:pt x="1946302" y="4131257"/>
                  <a:pt x="1946302" y="4131257"/>
                  <a:pt x="1929765" y="4139516"/>
                </a:cubicBezTo>
                <a:cubicBezTo>
                  <a:pt x="1714788" y="4164294"/>
                  <a:pt x="1499812" y="4139516"/>
                  <a:pt x="1301372" y="4131257"/>
                </a:cubicBezTo>
                <a:cubicBezTo>
                  <a:pt x="1301372" y="4131257"/>
                  <a:pt x="1301372" y="4131257"/>
                  <a:pt x="1309640" y="4131257"/>
                </a:cubicBezTo>
                <a:cubicBezTo>
                  <a:pt x="1251762" y="4131257"/>
                  <a:pt x="1218689" y="4089960"/>
                  <a:pt x="1160810" y="4114738"/>
                </a:cubicBezTo>
                <a:cubicBezTo>
                  <a:pt x="1136005" y="4081701"/>
                  <a:pt x="1069859" y="4122997"/>
                  <a:pt x="1061590" y="4065182"/>
                </a:cubicBezTo>
                <a:cubicBezTo>
                  <a:pt x="1028517" y="4089960"/>
                  <a:pt x="987176" y="4048663"/>
                  <a:pt x="945834" y="4065182"/>
                </a:cubicBezTo>
                <a:cubicBezTo>
                  <a:pt x="904492" y="4040404"/>
                  <a:pt x="871419" y="4023885"/>
                  <a:pt x="838346" y="4007366"/>
                </a:cubicBezTo>
                <a:cubicBezTo>
                  <a:pt x="805272" y="4007366"/>
                  <a:pt x="755662" y="3982588"/>
                  <a:pt x="722589" y="3957810"/>
                </a:cubicBezTo>
                <a:cubicBezTo>
                  <a:pt x="697784" y="3949551"/>
                  <a:pt x="739126" y="3924773"/>
                  <a:pt x="706052" y="3924773"/>
                </a:cubicBezTo>
                <a:cubicBezTo>
                  <a:pt x="706052" y="3924773"/>
                  <a:pt x="706052" y="3924773"/>
                  <a:pt x="689516" y="3957810"/>
                </a:cubicBezTo>
                <a:cubicBezTo>
                  <a:pt x="689516" y="3957810"/>
                  <a:pt x="689516" y="3957810"/>
                  <a:pt x="672979" y="3924773"/>
                </a:cubicBezTo>
                <a:cubicBezTo>
                  <a:pt x="672979" y="3924773"/>
                  <a:pt x="672979" y="3924773"/>
                  <a:pt x="664711" y="3933032"/>
                </a:cubicBezTo>
                <a:cubicBezTo>
                  <a:pt x="606832" y="3924773"/>
                  <a:pt x="540686" y="3875217"/>
                  <a:pt x="515881" y="3833920"/>
                </a:cubicBezTo>
                <a:cubicBezTo>
                  <a:pt x="548954" y="3809142"/>
                  <a:pt x="590296" y="3891735"/>
                  <a:pt x="623369" y="3875217"/>
                </a:cubicBezTo>
                <a:cubicBezTo>
                  <a:pt x="631637" y="3883476"/>
                  <a:pt x="623369" y="3908254"/>
                  <a:pt x="639906" y="3908254"/>
                </a:cubicBezTo>
                <a:cubicBezTo>
                  <a:pt x="639906" y="3908254"/>
                  <a:pt x="639906" y="3908254"/>
                  <a:pt x="648174" y="3891735"/>
                </a:cubicBezTo>
                <a:cubicBezTo>
                  <a:pt x="648174" y="3891735"/>
                  <a:pt x="648174" y="3891735"/>
                  <a:pt x="689516" y="3916513"/>
                </a:cubicBezTo>
                <a:cubicBezTo>
                  <a:pt x="689516" y="3858698"/>
                  <a:pt x="755662" y="3941292"/>
                  <a:pt x="722589" y="3875217"/>
                </a:cubicBezTo>
                <a:cubicBezTo>
                  <a:pt x="664711" y="3800883"/>
                  <a:pt x="557222" y="3809142"/>
                  <a:pt x="532418" y="3718289"/>
                </a:cubicBezTo>
                <a:cubicBezTo>
                  <a:pt x="499344" y="3701770"/>
                  <a:pt x="482807" y="3685252"/>
                  <a:pt x="466271" y="3652214"/>
                </a:cubicBezTo>
                <a:cubicBezTo>
                  <a:pt x="458002" y="3668733"/>
                  <a:pt x="408393" y="3676992"/>
                  <a:pt x="400124" y="3635695"/>
                </a:cubicBezTo>
                <a:cubicBezTo>
                  <a:pt x="400124" y="3635695"/>
                  <a:pt x="400124" y="3635695"/>
                  <a:pt x="408393" y="3619177"/>
                </a:cubicBezTo>
                <a:cubicBezTo>
                  <a:pt x="391856" y="3586139"/>
                  <a:pt x="325709" y="3602658"/>
                  <a:pt x="325709" y="3553102"/>
                </a:cubicBezTo>
                <a:cubicBezTo>
                  <a:pt x="333978" y="3569621"/>
                  <a:pt x="333978" y="3561361"/>
                  <a:pt x="342246" y="3561361"/>
                </a:cubicBezTo>
                <a:cubicBezTo>
                  <a:pt x="342246" y="3561361"/>
                  <a:pt x="342246" y="3561361"/>
                  <a:pt x="350514" y="3553102"/>
                </a:cubicBezTo>
                <a:cubicBezTo>
                  <a:pt x="309173" y="3495286"/>
                  <a:pt x="234758" y="3544843"/>
                  <a:pt x="218221" y="3462249"/>
                </a:cubicBezTo>
                <a:cubicBezTo>
                  <a:pt x="218221" y="3462249"/>
                  <a:pt x="218221" y="3462249"/>
                  <a:pt x="226490" y="3453990"/>
                </a:cubicBezTo>
                <a:cubicBezTo>
                  <a:pt x="226490" y="3453990"/>
                  <a:pt x="226490" y="3453990"/>
                  <a:pt x="209953" y="3437471"/>
                </a:cubicBezTo>
                <a:cubicBezTo>
                  <a:pt x="209953" y="3437471"/>
                  <a:pt x="209953" y="3437471"/>
                  <a:pt x="201685" y="3445730"/>
                </a:cubicBezTo>
                <a:cubicBezTo>
                  <a:pt x="201685" y="3445730"/>
                  <a:pt x="201685" y="3445730"/>
                  <a:pt x="199617" y="3443665"/>
                </a:cubicBezTo>
                <a:lnTo>
                  <a:pt x="190109" y="3434167"/>
                </a:lnTo>
                <a:lnTo>
                  <a:pt x="193416" y="3429212"/>
                </a:lnTo>
                <a:cubicBezTo>
                  <a:pt x="193416" y="3429212"/>
                  <a:pt x="193416" y="3429212"/>
                  <a:pt x="193416" y="3379655"/>
                </a:cubicBezTo>
                <a:cubicBezTo>
                  <a:pt x="160343" y="3404434"/>
                  <a:pt x="135538" y="3371396"/>
                  <a:pt x="127269" y="3338359"/>
                </a:cubicBezTo>
                <a:cubicBezTo>
                  <a:pt x="119001" y="3330099"/>
                  <a:pt x="119001" y="3379655"/>
                  <a:pt x="110733" y="3346618"/>
                </a:cubicBezTo>
                <a:cubicBezTo>
                  <a:pt x="110733" y="3330099"/>
                  <a:pt x="127269" y="3313581"/>
                  <a:pt x="135538" y="3305321"/>
                </a:cubicBezTo>
                <a:cubicBezTo>
                  <a:pt x="226490" y="3272284"/>
                  <a:pt x="226490" y="3404434"/>
                  <a:pt x="284368" y="3412693"/>
                </a:cubicBezTo>
                <a:cubicBezTo>
                  <a:pt x="292636" y="3445730"/>
                  <a:pt x="325709" y="3453990"/>
                  <a:pt x="342246" y="3429212"/>
                </a:cubicBezTo>
                <a:cubicBezTo>
                  <a:pt x="342246" y="3462249"/>
                  <a:pt x="358783" y="3429212"/>
                  <a:pt x="358783" y="3445730"/>
                </a:cubicBezTo>
                <a:cubicBezTo>
                  <a:pt x="350514" y="3462249"/>
                  <a:pt x="367051" y="3478768"/>
                  <a:pt x="375319" y="3495286"/>
                </a:cubicBezTo>
                <a:cubicBezTo>
                  <a:pt x="383588" y="3536583"/>
                  <a:pt x="424929" y="3478768"/>
                  <a:pt x="433198" y="3520064"/>
                </a:cubicBezTo>
                <a:cubicBezTo>
                  <a:pt x="424929" y="3594399"/>
                  <a:pt x="383588" y="3503546"/>
                  <a:pt x="358783" y="3536583"/>
                </a:cubicBezTo>
                <a:cubicBezTo>
                  <a:pt x="383588" y="3594399"/>
                  <a:pt x="474539" y="3602658"/>
                  <a:pt x="474539" y="3660474"/>
                </a:cubicBezTo>
                <a:cubicBezTo>
                  <a:pt x="540686" y="3652214"/>
                  <a:pt x="507612" y="3718289"/>
                  <a:pt x="582027" y="3718289"/>
                </a:cubicBezTo>
                <a:cubicBezTo>
                  <a:pt x="639906" y="3767845"/>
                  <a:pt x="739126" y="3800883"/>
                  <a:pt x="788736" y="3850439"/>
                </a:cubicBezTo>
                <a:cubicBezTo>
                  <a:pt x="788736" y="3850439"/>
                  <a:pt x="788736" y="3850439"/>
                  <a:pt x="797004" y="3866957"/>
                </a:cubicBezTo>
                <a:cubicBezTo>
                  <a:pt x="838346" y="3842179"/>
                  <a:pt x="879687" y="3875217"/>
                  <a:pt x="912761" y="3891735"/>
                </a:cubicBezTo>
                <a:cubicBezTo>
                  <a:pt x="1111200" y="3957810"/>
                  <a:pt x="1326177" y="4023885"/>
                  <a:pt x="1532885" y="4023885"/>
                </a:cubicBezTo>
                <a:cubicBezTo>
                  <a:pt x="1532885" y="4007366"/>
                  <a:pt x="1557690" y="4007366"/>
                  <a:pt x="1565958" y="4015626"/>
                </a:cubicBezTo>
                <a:cubicBezTo>
                  <a:pt x="1590763" y="4048663"/>
                  <a:pt x="1632105" y="4023885"/>
                  <a:pt x="1656910" y="4015626"/>
                </a:cubicBezTo>
                <a:cubicBezTo>
                  <a:pt x="1689983" y="4007366"/>
                  <a:pt x="1656910" y="3982588"/>
                  <a:pt x="1698252" y="3974329"/>
                </a:cubicBezTo>
                <a:cubicBezTo>
                  <a:pt x="1731325" y="3974329"/>
                  <a:pt x="1714788" y="4023885"/>
                  <a:pt x="1756130" y="4007366"/>
                </a:cubicBezTo>
                <a:cubicBezTo>
                  <a:pt x="1764398" y="3990848"/>
                  <a:pt x="1764398" y="3957810"/>
                  <a:pt x="1739593" y="3957810"/>
                </a:cubicBezTo>
                <a:cubicBezTo>
                  <a:pt x="1764398" y="3957810"/>
                  <a:pt x="1780935" y="3966070"/>
                  <a:pt x="1772667" y="3990848"/>
                </a:cubicBezTo>
                <a:cubicBezTo>
                  <a:pt x="1814008" y="3982588"/>
                  <a:pt x="1847082" y="3949551"/>
                  <a:pt x="1888423" y="3957810"/>
                </a:cubicBezTo>
                <a:cubicBezTo>
                  <a:pt x="1888423" y="3957810"/>
                  <a:pt x="1888423" y="3957810"/>
                  <a:pt x="1888423" y="3941292"/>
                </a:cubicBezTo>
                <a:cubicBezTo>
                  <a:pt x="1913228" y="3924773"/>
                  <a:pt x="1938033" y="3990848"/>
                  <a:pt x="1954570" y="3941292"/>
                </a:cubicBezTo>
                <a:cubicBezTo>
                  <a:pt x="1979375" y="3974329"/>
                  <a:pt x="1987643" y="3908254"/>
                  <a:pt x="2012448" y="3899995"/>
                </a:cubicBezTo>
                <a:cubicBezTo>
                  <a:pt x="2012448" y="3924773"/>
                  <a:pt x="2037253" y="3924773"/>
                  <a:pt x="2062058" y="3924773"/>
                </a:cubicBezTo>
                <a:cubicBezTo>
                  <a:pt x="2103400" y="3924773"/>
                  <a:pt x="2128205" y="3875217"/>
                  <a:pt x="2177815" y="3899995"/>
                </a:cubicBezTo>
                <a:cubicBezTo>
                  <a:pt x="2194351" y="3875217"/>
                  <a:pt x="2194351" y="3858698"/>
                  <a:pt x="2227425" y="3858698"/>
                </a:cubicBezTo>
                <a:cubicBezTo>
                  <a:pt x="2260498" y="3866957"/>
                  <a:pt x="2285303" y="3875217"/>
                  <a:pt x="2301840" y="3833920"/>
                </a:cubicBezTo>
                <a:cubicBezTo>
                  <a:pt x="2326645" y="3850439"/>
                  <a:pt x="2326645" y="3800883"/>
                  <a:pt x="2367986" y="3817401"/>
                </a:cubicBezTo>
                <a:cubicBezTo>
                  <a:pt x="2359718" y="3784364"/>
                  <a:pt x="2409328" y="3767845"/>
                  <a:pt x="2425864" y="3751326"/>
                </a:cubicBezTo>
                <a:cubicBezTo>
                  <a:pt x="2442401" y="3751326"/>
                  <a:pt x="2475474" y="3743067"/>
                  <a:pt x="2483743" y="3718289"/>
                </a:cubicBezTo>
                <a:cubicBezTo>
                  <a:pt x="2483743" y="3710030"/>
                  <a:pt x="2467206" y="3693511"/>
                  <a:pt x="2450669" y="3701770"/>
                </a:cubicBezTo>
                <a:cubicBezTo>
                  <a:pt x="2450669" y="3701770"/>
                  <a:pt x="2450669" y="3701770"/>
                  <a:pt x="2442401" y="3710030"/>
                </a:cubicBezTo>
                <a:cubicBezTo>
                  <a:pt x="2434133" y="3701770"/>
                  <a:pt x="2425864" y="3693511"/>
                  <a:pt x="2425864" y="3676992"/>
                </a:cubicBezTo>
                <a:cubicBezTo>
                  <a:pt x="2450669" y="3668733"/>
                  <a:pt x="2492011" y="3668733"/>
                  <a:pt x="2492011" y="3635695"/>
                </a:cubicBezTo>
                <a:cubicBezTo>
                  <a:pt x="2475474" y="3602658"/>
                  <a:pt x="2450669" y="3668733"/>
                  <a:pt x="2425864" y="3635695"/>
                </a:cubicBezTo>
                <a:cubicBezTo>
                  <a:pt x="2442401" y="3627436"/>
                  <a:pt x="2425864" y="3610917"/>
                  <a:pt x="2425864" y="3594399"/>
                </a:cubicBezTo>
                <a:cubicBezTo>
                  <a:pt x="2401059" y="3619177"/>
                  <a:pt x="2376254" y="3594399"/>
                  <a:pt x="2351450" y="3610917"/>
                </a:cubicBezTo>
                <a:cubicBezTo>
                  <a:pt x="2243961" y="3627436"/>
                  <a:pt x="2161278" y="3718289"/>
                  <a:pt x="2045521" y="3718289"/>
                </a:cubicBezTo>
                <a:cubicBezTo>
                  <a:pt x="2037253" y="3743067"/>
                  <a:pt x="2012448" y="3726548"/>
                  <a:pt x="1987643" y="3718289"/>
                </a:cubicBezTo>
                <a:cubicBezTo>
                  <a:pt x="1971106" y="3718289"/>
                  <a:pt x="1962838" y="3726548"/>
                  <a:pt x="1962838" y="3743067"/>
                </a:cubicBezTo>
                <a:cubicBezTo>
                  <a:pt x="1962838" y="3743067"/>
                  <a:pt x="1962838" y="3743067"/>
                  <a:pt x="1962838" y="3726548"/>
                </a:cubicBezTo>
                <a:cubicBezTo>
                  <a:pt x="1962838" y="3726548"/>
                  <a:pt x="1962838" y="3726548"/>
                  <a:pt x="1904960" y="3718289"/>
                </a:cubicBezTo>
                <a:cubicBezTo>
                  <a:pt x="1904960" y="3718289"/>
                  <a:pt x="1904960" y="3718289"/>
                  <a:pt x="1896692" y="3718289"/>
                </a:cubicBezTo>
                <a:cubicBezTo>
                  <a:pt x="1871887" y="3710030"/>
                  <a:pt x="1888423" y="3718289"/>
                  <a:pt x="1880155" y="3726548"/>
                </a:cubicBezTo>
                <a:cubicBezTo>
                  <a:pt x="1863618" y="3743067"/>
                  <a:pt x="1814008" y="3743067"/>
                  <a:pt x="1822277" y="3776104"/>
                </a:cubicBezTo>
                <a:cubicBezTo>
                  <a:pt x="1805740" y="3759586"/>
                  <a:pt x="1855350" y="3734808"/>
                  <a:pt x="1814008" y="3718289"/>
                </a:cubicBezTo>
                <a:cubicBezTo>
                  <a:pt x="1797472" y="3718289"/>
                  <a:pt x="1764398" y="3726548"/>
                  <a:pt x="1756130" y="3734808"/>
                </a:cubicBezTo>
                <a:cubicBezTo>
                  <a:pt x="1764398" y="3743067"/>
                  <a:pt x="1764398" y="3743067"/>
                  <a:pt x="1772667" y="3743067"/>
                </a:cubicBezTo>
                <a:cubicBezTo>
                  <a:pt x="1772667" y="3743067"/>
                  <a:pt x="1772667" y="3743067"/>
                  <a:pt x="1772667" y="3751326"/>
                </a:cubicBezTo>
                <a:cubicBezTo>
                  <a:pt x="1764398" y="3751326"/>
                  <a:pt x="1739593" y="3751326"/>
                  <a:pt x="1739593" y="3726548"/>
                </a:cubicBezTo>
                <a:cubicBezTo>
                  <a:pt x="1632105" y="3718289"/>
                  <a:pt x="1549422" y="3751326"/>
                  <a:pt x="1458470" y="3718289"/>
                </a:cubicBezTo>
                <a:cubicBezTo>
                  <a:pt x="1458470" y="3718289"/>
                  <a:pt x="1458470" y="3718289"/>
                  <a:pt x="1450202" y="3751326"/>
                </a:cubicBezTo>
                <a:cubicBezTo>
                  <a:pt x="1450202" y="3751326"/>
                  <a:pt x="1450202" y="3751326"/>
                  <a:pt x="1408860" y="3734808"/>
                </a:cubicBezTo>
                <a:cubicBezTo>
                  <a:pt x="1408860" y="3734808"/>
                  <a:pt x="1408860" y="3734808"/>
                  <a:pt x="1433665" y="3718289"/>
                </a:cubicBezTo>
                <a:cubicBezTo>
                  <a:pt x="1384055" y="3701770"/>
                  <a:pt x="1334445" y="3726548"/>
                  <a:pt x="1293104" y="3693511"/>
                </a:cubicBezTo>
                <a:cubicBezTo>
                  <a:pt x="1202152" y="3685252"/>
                  <a:pt x="1094664" y="3652214"/>
                  <a:pt x="1020249" y="3602658"/>
                </a:cubicBezTo>
                <a:cubicBezTo>
                  <a:pt x="995444" y="3602658"/>
                  <a:pt x="1003712" y="3569621"/>
                  <a:pt x="987176" y="3569621"/>
                </a:cubicBezTo>
                <a:cubicBezTo>
                  <a:pt x="987176" y="3569621"/>
                  <a:pt x="987176" y="3569621"/>
                  <a:pt x="987176" y="3586139"/>
                </a:cubicBezTo>
                <a:cubicBezTo>
                  <a:pt x="896224" y="3520064"/>
                  <a:pt x="714321" y="3528324"/>
                  <a:pt x="739126" y="3387915"/>
                </a:cubicBezTo>
                <a:cubicBezTo>
                  <a:pt x="739126" y="3387915"/>
                  <a:pt x="739126" y="3387915"/>
                  <a:pt x="772199" y="3363137"/>
                </a:cubicBezTo>
                <a:cubicBezTo>
                  <a:pt x="739126" y="3346618"/>
                  <a:pt x="722589" y="3305321"/>
                  <a:pt x="689516" y="3272284"/>
                </a:cubicBezTo>
                <a:cubicBezTo>
                  <a:pt x="689516" y="3272284"/>
                  <a:pt x="689516" y="3272284"/>
                  <a:pt x="689516" y="3280543"/>
                </a:cubicBezTo>
                <a:cubicBezTo>
                  <a:pt x="656442" y="3272284"/>
                  <a:pt x="664711" y="3222728"/>
                  <a:pt x="623369" y="3230987"/>
                </a:cubicBezTo>
                <a:cubicBezTo>
                  <a:pt x="639906" y="3206209"/>
                  <a:pt x="606832" y="3181431"/>
                  <a:pt x="582027" y="3189690"/>
                </a:cubicBezTo>
                <a:cubicBezTo>
                  <a:pt x="524149" y="3115356"/>
                  <a:pt x="449734" y="3074059"/>
                  <a:pt x="416661" y="2991466"/>
                </a:cubicBezTo>
                <a:cubicBezTo>
                  <a:pt x="375319" y="2950169"/>
                  <a:pt x="333978" y="2884094"/>
                  <a:pt x="292636" y="2842797"/>
                </a:cubicBezTo>
                <a:cubicBezTo>
                  <a:pt x="234758" y="2718907"/>
                  <a:pt x="160343" y="2619795"/>
                  <a:pt x="143806" y="2479386"/>
                </a:cubicBezTo>
                <a:cubicBezTo>
                  <a:pt x="160343" y="2413311"/>
                  <a:pt x="85928" y="2338977"/>
                  <a:pt x="119001" y="2281161"/>
                </a:cubicBezTo>
                <a:cubicBezTo>
                  <a:pt x="102464" y="2231605"/>
                  <a:pt x="110733" y="2182049"/>
                  <a:pt x="77659" y="2124234"/>
                </a:cubicBezTo>
                <a:cubicBezTo>
                  <a:pt x="77659" y="2107715"/>
                  <a:pt x="110733" y="2082937"/>
                  <a:pt x="77659" y="2074677"/>
                </a:cubicBezTo>
                <a:cubicBezTo>
                  <a:pt x="77659" y="2074677"/>
                  <a:pt x="69391" y="2074677"/>
                  <a:pt x="77659" y="2082937"/>
                </a:cubicBezTo>
                <a:cubicBezTo>
                  <a:pt x="77659" y="2082937"/>
                  <a:pt x="77659" y="2082937"/>
                  <a:pt x="61123" y="2082937"/>
                </a:cubicBezTo>
                <a:cubicBezTo>
                  <a:pt x="94196" y="2066418"/>
                  <a:pt x="85928" y="1983825"/>
                  <a:pt x="110733" y="1950787"/>
                </a:cubicBezTo>
                <a:cubicBezTo>
                  <a:pt x="61123" y="1826897"/>
                  <a:pt x="176880" y="1744303"/>
                  <a:pt x="152074" y="1628672"/>
                </a:cubicBezTo>
                <a:cubicBezTo>
                  <a:pt x="176880" y="1579116"/>
                  <a:pt x="193416" y="1513042"/>
                  <a:pt x="193416" y="1446967"/>
                </a:cubicBezTo>
                <a:cubicBezTo>
                  <a:pt x="160343" y="1480004"/>
                  <a:pt x="185148" y="1579116"/>
                  <a:pt x="119001" y="1546079"/>
                </a:cubicBezTo>
                <a:cubicBezTo>
                  <a:pt x="94196" y="1529560"/>
                  <a:pt x="110733" y="1513042"/>
                  <a:pt x="102464" y="1496523"/>
                </a:cubicBezTo>
                <a:cubicBezTo>
                  <a:pt x="52854" y="1554338"/>
                  <a:pt x="28050" y="1636932"/>
                  <a:pt x="19781" y="1711266"/>
                </a:cubicBezTo>
                <a:cubicBezTo>
                  <a:pt x="3245" y="1686488"/>
                  <a:pt x="-5024" y="1669969"/>
                  <a:pt x="3245" y="1645191"/>
                </a:cubicBezTo>
                <a:cubicBezTo>
                  <a:pt x="3245" y="1645191"/>
                  <a:pt x="3245" y="1645191"/>
                  <a:pt x="11513" y="1645191"/>
                </a:cubicBezTo>
                <a:cubicBezTo>
                  <a:pt x="28050" y="1579116"/>
                  <a:pt x="69391" y="1513042"/>
                  <a:pt x="77659" y="1438707"/>
                </a:cubicBezTo>
                <a:cubicBezTo>
                  <a:pt x="77659" y="1438707"/>
                  <a:pt x="77659" y="1438707"/>
                  <a:pt x="110733" y="1413929"/>
                </a:cubicBezTo>
                <a:cubicBezTo>
                  <a:pt x="110733" y="1413929"/>
                  <a:pt x="110733" y="1413929"/>
                  <a:pt x="127269" y="1430448"/>
                </a:cubicBezTo>
                <a:cubicBezTo>
                  <a:pt x="176880" y="1347854"/>
                  <a:pt x="226490" y="1273520"/>
                  <a:pt x="234758" y="1190927"/>
                </a:cubicBezTo>
                <a:cubicBezTo>
                  <a:pt x="243026" y="1149630"/>
                  <a:pt x="152074" y="1108333"/>
                  <a:pt x="209953" y="1050518"/>
                </a:cubicBezTo>
                <a:cubicBezTo>
                  <a:pt x="218221" y="1050518"/>
                  <a:pt x="193416" y="1075296"/>
                  <a:pt x="218221" y="1083555"/>
                </a:cubicBezTo>
                <a:cubicBezTo>
                  <a:pt x="234758" y="1067036"/>
                  <a:pt x="234758" y="1042258"/>
                  <a:pt x="226490" y="1017480"/>
                </a:cubicBezTo>
                <a:cubicBezTo>
                  <a:pt x="259563" y="1042258"/>
                  <a:pt x="234758" y="976183"/>
                  <a:pt x="267831" y="984443"/>
                </a:cubicBezTo>
                <a:cubicBezTo>
                  <a:pt x="284368" y="943146"/>
                  <a:pt x="292636" y="893590"/>
                  <a:pt x="284368" y="844034"/>
                </a:cubicBezTo>
                <a:cubicBezTo>
                  <a:pt x="259563" y="860552"/>
                  <a:pt x="276099" y="893590"/>
                  <a:pt x="243026" y="885330"/>
                </a:cubicBezTo>
                <a:cubicBezTo>
                  <a:pt x="234758" y="852293"/>
                  <a:pt x="284368" y="844034"/>
                  <a:pt x="309173" y="819256"/>
                </a:cubicBezTo>
                <a:cubicBezTo>
                  <a:pt x="333978" y="802737"/>
                  <a:pt x="333978" y="794478"/>
                  <a:pt x="317441" y="786218"/>
                </a:cubicBezTo>
                <a:cubicBezTo>
                  <a:pt x="358783" y="794478"/>
                  <a:pt x="350514" y="744921"/>
                  <a:pt x="358783" y="711884"/>
                </a:cubicBezTo>
                <a:cubicBezTo>
                  <a:pt x="441466" y="645809"/>
                  <a:pt x="532418" y="554956"/>
                  <a:pt x="606832" y="472363"/>
                </a:cubicBezTo>
                <a:cubicBezTo>
                  <a:pt x="598564" y="455844"/>
                  <a:pt x="573759" y="480622"/>
                  <a:pt x="582027" y="455844"/>
                </a:cubicBezTo>
                <a:cubicBezTo>
                  <a:pt x="598564" y="464103"/>
                  <a:pt x="631637" y="439325"/>
                  <a:pt x="639906" y="431066"/>
                </a:cubicBezTo>
                <a:cubicBezTo>
                  <a:pt x="635772" y="418677"/>
                  <a:pt x="625436" y="418677"/>
                  <a:pt x="614067" y="421774"/>
                </a:cubicBezTo>
                <a:lnTo>
                  <a:pt x="601986" y="425857"/>
                </a:lnTo>
                <a:lnTo>
                  <a:pt x="617556" y="402158"/>
                </a:lnTo>
                <a:cubicBezTo>
                  <a:pt x="641973" y="380477"/>
                  <a:pt x="679181" y="377380"/>
                  <a:pt x="697784" y="364991"/>
                </a:cubicBezTo>
                <a:cubicBezTo>
                  <a:pt x="697784" y="381510"/>
                  <a:pt x="697784" y="381510"/>
                  <a:pt x="714321" y="389769"/>
                </a:cubicBezTo>
                <a:cubicBezTo>
                  <a:pt x="739126" y="406288"/>
                  <a:pt x="730857" y="373251"/>
                  <a:pt x="739126" y="364991"/>
                </a:cubicBezTo>
                <a:cubicBezTo>
                  <a:pt x="846614" y="290657"/>
                  <a:pt x="978907" y="232842"/>
                  <a:pt x="1086395" y="166767"/>
                </a:cubicBezTo>
                <a:cubicBezTo>
                  <a:pt x="1193884" y="141989"/>
                  <a:pt x="1260030" y="59395"/>
                  <a:pt x="1359250" y="75914"/>
                </a:cubicBezTo>
                <a:cubicBezTo>
                  <a:pt x="1392324" y="34617"/>
                  <a:pt x="1458470" y="42876"/>
                  <a:pt x="1508080" y="34617"/>
                </a:cubicBezTo>
                <a:cubicBezTo>
                  <a:pt x="1607300" y="26358"/>
                  <a:pt x="1698252" y="-14939"/>
                  <a:pt x="1805740" y="26358"/>
                </a:cubicBezTo>
                <a:cubicBezTo>
                  <a:pt x="1818143" y="11904"/>
                  <a:pt x="1831062" y="4677"/>
                  <a:pt x="1844369" y="170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 typeface="Arial" charset="0"/>
              <a:buNone/>
              <a:defRPr sz="2800" b="0" i="0" baseline="0">
                <a:latin typeface="+mn-lt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583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6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" y="-12358"/>
            <a:ext cx="9032574" cy="6870357"/>
          </a:xfrm>
          <a:custGeom>
            <a:avLst/>
            <a:gdLst>
              <a:gd name="connsiteX0" fmla="*/ 9032574 w 9032574"/>
              <a:gd name="connsiteY0" fmla="*/ 0 h 6870357"/>
              <a:gd name="connsiteX1" fmla="*/ 6796001 w 9032574"/>
              <a:gd name="connsiteY1" fmla="*/ 6858001 h 6870357"/>
              <a:gd name="connsiteX2" fmla="*/ 3620529 w 9032574"/>
              <a:gd name="connsiteY2" fmla="*/ 6870357 h 6870357"/>
              <a:gd name="connsiteX3" fmla="*/ 3620529 w 9032574"/>
              <a:gd name="connsiteY3" fmla="*/ 6860308 h 6870357"/>
              <a:gd name="connsiteX4" fmla="*/ 1037966 w 9032574"/>
              <a:gd name="connsiteY4" fmla="*/ 6870357 h 6870357"/>
              <a:gd name="connsiteX5" fmla="*/ 1037966 w 9032574"/>
              <a:gd name="connsiteY5" fmla="*/ 6866318 h 6870357"/>
              <a:gd name="connsiteX6" fmla="*/ 0 w 9032574"/>
              <a:gd name="connsiteY6" fmla="*/ 6870357 h 6870357"/>
              <a:gd name="connsiteX7" fmla="*/ 0 w 9032574"/>
              <a:gd name="connsiteY7" fmla="*/ 12357 h 6870357"/>
              <a:gd name="connsiteX8" fmla="*/ 5412045 w 9032574"/>
              <a:gd name="connsiteY8" fmla="*/ 0 h 6870357"/>
              <a:gd name="connsiteX9" fmla="*/ 5411272 w 9032574"/>
              <a:gd name="connsiteY9" fmla="*/ 2372 h 6870357"/>
              <a:gd name="connsiteX10" fmla="*/ 6450011 w 9032574"/>
              <a:gd name="connsiteY10" fmla="*/ 0 h 6870357"/>
              <a:gd name="connsiteX11" fmla="*/ 6448087 w 9032574"/>
              <a:gd name="connsiteY11" fmla="*/ 5901 h 68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574" h="6870357">
                <a:moveTo>
                  <a:pt x="9032574" y="0"/>
                </a:moveTo>
                <a:lnTo>
                  <a:pt x="6796001" y="6858001"/>
                </a:lnTo>
                <a:lnTo>
                  <a:pt x="3620529" y="6870357"/>
                </a:lnTo>
                <a:lnTo>
                  <a:pt x="3620529" y="6860308"/>
                </a:lnTo>
                <a:lnTo>
                  <a:pt x="1037966" y="6870357"/>
                </a:lnTo>
                <a:lnTo>
                  <a:pt x="1037966" y="6866318"/>
                </a:lnTo>
                <a:lnTo>
                  <a:pt x="0" y="6870357"/>
                </a:lnTo>
                <a:lnTo>
                  <a:pt x="0" y="12357"/>
                </a:lnTo>
                <a:lnTo>
                  <a:pt x="5412045" y="0"/>
                </a:lnTo>
                <a:lnTo>
                  <a:pt x="5411272" y="2372"/>
                </a:lnTo>
                <a:lnTo>
                  <a:pt x="6450011" y="0"/>
                </a:lnTo>
                <a:lnTo>
                  <a:pt x="6448087" y="5901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332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753212" y="2782582"/>
            <a:ext cx="1797417" cy="1412171"/>
          </a:xfrm>
          <a:custGeom>
            <a:avLst/>
            <a:gdLst>
              <a:gd name="connsiteX0" fmla="*/ 1296020 w 2392363"/>
              <a:gd name="connsiteY0" fmla="*/ 0 h 1879600"/>
              <a:gd name="connsiteX1" fmla="*/ 1514536 w 2392363"/>
              <a:gd name="connsiteY1" fmla="*/ 0 h 1879600"/>
              <a:gd name="connsiteX2" fmla="*/ 1533373 w 2392363"/>
              <a:gd name="connsiteY2" fmla="*/ 3774 h 1879600"/>
              <a:gd name="connsiteX3" fmla="*/ 1864913 w 2392363"/>
              <a:gd name="connsiteY3" fmla="*/ 49066 h 1879600"/>
              <a:gd name="connsiteX4" fmla="*/ 2185151 w 2392363"/>
              <a:gd name="connsiteY4" fmla="*/ 177392 h 1879600"/>
              <a:gd name="connsiteX5" fmla="*/ 2381061 w 2392363"/>
              <a:gd name="connsiteY5" fmla="*/ 471787 h 1879600"/>
              <a:gd name="connsiteX6" fmla="*/ 2392363 w 2392363"/>
              <a:gd name="connsiteY6" fmla="*/ 547273 h 1879600"/>
              <a:gd name="connsiteX7" fmla="*/ 2392363 w 2392363"/>
              <a:gd name="connsiteY7" fmla="*/ 569919 h 1879600"/>
              <a:gd name="connsiteX8" fmla="*/ 2381061 w 2392363"/>
              <a:gd name="connsiteY8" fmla="*/ 652954 h 1879600"/>
              <a:gd name="connsiteX9" fmla="*/ 2268036 w 2392363"/>
              <a:gd name="connsiteY9" fmla="*/ 973769 h 1879600"/>
              <a:gd name="connsiteX10" fmla="*/ 1555978 w 2392363"/>
              <a:gd name="connsiteY10" fmla="*/ 1736177 h 1879600"/>
              <a:gd name="connsiteX11" fmla="*/ 1213135 w 2392363"/>
              <a:gd name="connsiteY11" fmla="*/ 1868277 h 1879600"/>
              <a:gd name="connsiteX12" fmla="*/ 1137785 w 2392363"/>
              <a:gd name="connsiteY12" fmla="*/ 1879600 h 1879600"/>
              <a:gd name="connsiteX13" fmla="*/ 1043598 w 2392363"/>
              <a:gd name="connsiteY13" fmla="*/ 1879600 h 1879600"/>
              <a:gd name="connsiteX14" fmla="*/ 1024760 w 2392363"/>
              <a:gd name="connsiteY14" fmla="*/ 1875826 h 1879600"/>
              <a:gd name="connsiteX15" fmla="*/ 855223 w 2392363"/>
              <a:gd name="connsiteY15" fmla="*/ 1845632 h 1879600"/>
              <a:gd name="connsiteX16" fmla="*/ 195910 w 2392363"/>
              <a:gd name="connsiteY16" fmla="*/ 1396490 h 1879600"/>
              <a:gd name="connsiteX17" fmla="*/ 15070 w 2392363"/>
              <a:gd name="connsiteY17" fmla="*/ 988866 h 1879600"/>
              <a:gd name="connsiteX18" fmla="*/ 0 w 2392363"/>
              <a:gd name="connsiteY18" fmla="*/ 909606 h 1879600"/>
              <a:gd name="connsiteX19" fmla="*/ 0 w 2392363"/>
              <a:gd name="connsiteY19" fmla="*/ 792603 h 1879600"/>
              <a:gd name="connsiteX20" fmla="*/ 11303 w 2392363"/>
              <a:gd name="connsiteY20" fmla="*/ 739762 h 1879600"/>
              <a:gd name="connsiteX21" fmla="*/ 218515 w 2392363"/>
              <a:gd name="connsiteY21" fmla="*/ 381204 h 1879600"/>
              <a:gd name="connsiteX22" fmla="*/ 614103 w 2392363"/>
              <a:gd name="connsiteY22" fmla="*/ 143423 h 1879600"/>
              <a:gd name="connsiteX23" fmla="*/ 1220670 w 2392363"/>
              <a:gd name="connsiteY23" fmla="*/ 7549 h 1879600"/>
              <a:gd name="connsiteX24" fmla="*/ 1296020 w 2392363"/>
              <a:gd name="connsiteY24" fmla="*/ 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2363" h="1879600">
                <a:moveTo>
                  <a:pt x="1296020" y="0"/>
                </a:moveTo>
                <a:cubicBezTo>
                  <a:pt x="1367603" y="0"/>
                  <a:pt x="1442953" y="0"/>
                  <a:pt x="1514536" y="0"/>
                </a:cubicBezTo>
                <a:cubicBezTo>
                  <a:pt x="1522071" y="3774"/>
                  <a:pt x="1529606" y="3774"/>
                  <a:pt x="1533373" y="3774"/>
                </a:cubicBezTo>
                <a:cubicBezTo>
                  <a:pt x="1646398" y="11323"/>
                  <a:pt x="1755656" y="22646"/>
                  <a:pt x="1864913" y="49066"/>
                </a:cubicBezTo>
                <a:cubicBezTo>
                  <a:pt x="1977938" y="75486"/>
                  <a:pt x="2087196" y="113229"/>
                  <a:pt x="2185151" y="177392"/>
                </a:cubicBezTo>
                <a:cubicBezTo>
                  <a:pt x="2290641" y="249104"/>
                  <a:pt x="2358456" y="343461"/>
                  <a:pt x="2381061" y="471787"/>
                </a:cubicBezTo>
                <a:cubicBezTo>
                  <a:pt x="2384828" y="498207"/>
                  <a:pt x="2388596" y="524627"/>
                  <a:pt x="2392363" y="547273"/>
                </a:cubicBezTo>
                <a:cubicBezTo>
                  <a:pt x="2392363" y="554822"/>
                  <a:pt x="2392363" y="562370"/>
                  <a:pt x="2392363" y="569919"/>
                </a:cubicBezTo>
                <a:cubicBezTo>
                  <a:pt x="2388596" y="596339"/>
                  <a:pt x="2384828" y="626533"/>
                  <a:pt x="2381061" y="652954"/>
                </a:cubicBezTo>
                <a:cubicBezTo>
                  <a:pt x="2362223" y="766182"/>
                  <a:pt x="2324548" y="871863"/>
                  <a:pt x="2268036" y="973769"/>
                </a:cubicBezTo>
                <a:cubicBezTo>
                  <a:pt x="2094731" y="1283261"/>
                  <a:pt x="1853611" y="1536139"/>
                  <a:pt x="1555978" y="1736177"/>
                </a:cubicBezTo>
                <a:cubicBezTo>
                  <a:pt x="1454255" y="1804114"/>
                  <a:pt x="1337463" y="1849406"/>
                  <a:pt x="1213135" y="1868277"/>
                </a:cubicBezTo>
                <a:cubicBezTo>
                  <a:pt x="1186763" y="1872052"/>
                  <a:pt x="1160390" y="1875826"/>
                  <a:pt x="1137785" y="1879600"/>
                </a:cubicBezTo>
                <a:cubicBezTo>
                  <a:pt x="1103878" y="1879600"/>
                  <a:pt x="1073738" y="1879600"/>
                  <a:pt x="1043598" y="1879600"/>
                </a:cubicBezTo>
                <a:cubicBezTo>
                  <a:pt x="1036063" y="1875826"/>
                  <a:pt x="1032295" y="1875826"/>
                  <a:pt x="1024760" y="1875826"/>
                </a:cubicBezTo>
                <a:cubicBezTo>
                  <a:pt x="968248" y="1864503"/>
                  <a:pt x="911735" y="1860729"/>
                  <a:pt x="855223" y="1845632"/>
                </a:cubicBezTo>
                <a:cubicBezTo>
                  <a:pt x="583963" y="1773920"/>
                  <a:pt x="365448" y="1619174"/>
                  <a:pt x="195910" y="1396490"/>
                </a:cubicBezTo>
                <a:cubicBezTo>
                  <a:pt x="105490" y="1275713"/>
                  <a:pt x="41443" y="1139838"/>
                  <a:pt x="15070" y="988866"/>
                </a:cubicBezTo>
                <a:cubicBezTo>
                  <a:pt x="7535" y="962446"/>
                  <a:pt x="3768" y="936026"/>
                  <a:pt x="0" y="909606"/>
                </a:cubicBezTo>
                <a:cubicBezTo>
                  <a:pt x="0" y="871863"/>
                  <a:pt x="0" y="830346"/>
                  <a:pt x="0" y="792603"/>
                </a:cubicBezTo>
                <a:cubicBezTo>
                  <a:pt x="3768" y="773731"/>
                  <a:pt x="7535" y="758634"/>
                  <a:pt x="11303" y="739762"/>
                </a:cubicBezTo>
                <a:cubicBezTo>
                  <a:pt x="37675" y="596339"/>
                  <a:pt x="113025" y="479336"/>
                  <a:pt x="218515" y="381204"/>
                </a:cubicBezTo>
                <a:cubicBezTo>
                  <a:pt x="335308" y="275524"/>
                  <a:pt x="470938" y="200038"/>
                  <a:pt x="614103" y="143423"/>
                </a:cubicBezTo>
                <a:cubicBezTo>
                  <a:pt x="810013" y="67937"/>
                  <a:pt x="1013458" y="26420"/>
                  <a:pt x="1220670" y="7549"/>
                </a:cubicBezTo>
                <a:cubicBezTo>
                  <a:pt x="1247043" y="7549"/>
                  <a:pt x="1269648" y="3774"/>
                  <a:pt x="12960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54222" y="2585785"/>
            <a:ext cx="2056839" cy="1432931"/>
          </a:xfrm>
          <a:custGeom>
            <a:avLst/>
            <a:gdLst>
              <a:gd name="connsiteX0" fmla="*/ 2546269 w 3810000"/>
              <a:gd name="connsiteY0" fmla="*/ 0 h 2654300"/>
              <a:gd name="connsiteX1" fmla="*/ 2817068 w 3810000"/>
              <a:gd name="connsiteY1" fmla="*/ 0 h 2654300"/>
              <a:gd name="connsiteX2" fmla="*/ 2832113 w 3810000"/>
              <a:gd name="connsiteY2" fmla="*/ 3765 h 2654300"/>
              <a:gd name="connsiteX3" fmla="*/ 3174373 w 3810000"/>
              <a:gd name="connsiteY3" fmla="*/ 45180 h 2654300"/>
              <a:gd name="connsiteX4" fmla="*/ 3531678 w 3810000"/>
              <a:gd name="connsiteY4" fmla="*/ 176953 h 2654300"/>
              <a:gd name="connsiteX5" fmla="*/ 3794956 w 3810000"/>
              <a:gd name="connsiteY5" fmla="*/ 549685 h 2654300"/>
              <a:gd name="connsiteX6" fmla="*/ 3810000 w 3810000"/>
              <a:gd name="connsiteY6" fmla="*/ 636279 h 2654300"/>
              <a:gd name="connsiteX7" fmla="*/ 3810000 w 3810000"/>
              <a:gd name="connsiteY7" fmla="*/ 726638 h 2654300"/>
              <a:gd name="connsiteX8" fmla="*/ 3806239 w 3810000"/>
              <a:gd name="connsiteY8" fmla="*/ 741698 h 2654300"/>
              <a:gd name="connsiteX9" fmla="*/ 3746061 w 3810000"/>
              <a:gd name="connsiteY9" fmla="*/ 1020306 h 2654300"/>
              <a:gd name="connsiteX10" fmla="*/ 3580573 w 3810000"/>
              <a:gd name="connsiteY10" fmla="*/ 1426922 h 2654300"/>
              <a:gd name="connsiteX11" fmla="*/ 3227029 w 3810000"/>
              <a:gd name="connsiteY11" fmla="*/ 2059436 h 2654300"/>
              <a:gd name="connsiteX12" fmla="*/ 2832113 w 3810000"/>
              <a:gd name="connsiteY12" fmla="*/ 2473582 h 2654300"/>
              <a:gd name="connsiteX13" fmla="*/ 2403347 w 3810000"/>
              <a:gd name="connsiteY13" fmla="*/ 2646770 h 2654300"/>
              <a:gd name="connsiteX14" fmla="*/ 2320602 w 3810000"/>
              <a:gd name="connsiteY14" fmla="*/ 2654300 h 2654300"/>
              <a:gd name="connsiteX15" fmla="*/ 2185202 w 3810000"/>
              <a:gd name="connsiteY15" fmla="*/ 2654300 h 2654300"/>
              <a:gd name="connsiteX16" fmla="*/ 2106219 w 3810000"/>
              <a:gd name="connsiteY16" fmla="*/ 2646770 h 2654300"/>
              <a:gd name="connsiteX17" fmla="*/ 1692498 w 3810000"/>
              <a:gd name="connsiteY17" fmla="*/ 2545116 h 2654300"/>
              <a:gd name="connsiteX18" fmla="*/ 1192271 w 3810000"/>
              <a:gd name="connsiteY18" fmla="*/ 2322983 h 2654300"/>
              <a:gd name="connsiteX19" fmla="*/ 579210 w 3810000"/>
              <a:gd name="connsiteY19" fmla="*/ 1961547 h 2654300"/>
              <a:gd name="connsiteX20" fmla="*/ 176772 w 3810000"/>
              <a:gd name="connsiteY20" fmla="*/ 1607640 h 2654300"/>
              <a:gd name="connsiteX21" fmla="*/ 18806 w 3810000"/>
              <a:gd name="connsiteY21" fmla="*/ 1332798 h 2654300"/>
              <a:gd name="connsiteX22" fmla="*/ 0 w 3810000"/>
              <a:gd name="connsiteY22" fmla="*/ 1242438 h 2654300"/>
              <a:gd name="connsiteX23" fmla="*/ 0 w 3810000"/>
              <a:gd name="connsiteY23" fmla="*/ 1140784 h 2654300"/>
              <a:gd name="connsiteX24" fmla="*/ 18806 w 3810000"/>
              <a:gd name="connsiteY24" fmla="*/ 1054190 h 2654300"/>
              <a:gd name="connsiteX25" fmla="*/ 225667 w 3810000"/>
              <a:gd name="connsiteY25" fmla="*/ 749228 h 2654300"/>
              <a:gd name="connsiteX26" fmla="*/ 861293 w 3810000"/>
              <a:gd name="connsiteY26" fmla="*/ 346377 h 2654300"/>
              <a:gd name="connsiteX27" fmla="*/ 1748914 w 3810000"/>
              <a:gd name="connsiteY27" fmla="*/ 97889 h 2654300"/>
              <a:gd name="connsiteX28" fmla="*/ 2143830 w 3810000"/>
              <a:gd name="connsiteY28" fmla="*/ 37650 h 2654300"/>
              <a:gd name="connsiteX29" fmla="*/ 2444719 w 3810000"/>
              <a:gd name="connsiteY29" fmla="*/ 7530 h 2654300"/>
              <a:gd name="connsiteX30" fmla="*/ 2546269 w 3810000"/>
              <a:gd name="connsiteY30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10000" h="2654300">
                <a:moveTo>
                  <a:pt x="2546269" y="0"/>
                </a:moveTo>
                <a:cubicBezTo>
                  <a:pt x="2636535" y="0"/>
                  <a:pt x="2726802" y="0"/>
                  <a:pt x="2817068" y="0"/>
                </a:cubicBezTo>
                <a:cubicBezTo>
                  <a:pt x="2820829" y="0"/>
                  <a:pt x="2824590" y="3765"/>
                  <a:pt x="2832113" y="3765"/>
                </a:cubicBezTo>
                <a:cubicBezTo>
                  <a:pt x="2944946" y="7530"/>
                  <a:pt x="3061540" y="18825"/>
                  <a:pt x="3174373" y="45180"/>
                </a:cubicBezTo>
                <a:cubicBezTo>
                  <a:pt x="3298490" y="71535"/>
                  <a:pt x="3422606" y="109184"/>
                  <a:pt x="3531678" y="176953"/>
                </a:cubicBezTo>
                <a:cubicBezTo>
                  <a:pt x="3670839" y="263548"/>
                  <a:pt x="3764867" y="387792"/>
                  <a:pt x="3794956" y="549685"/>
                </a:cubicBezTo>
                <a:cubicBezTo>
                  <a:pt x="3798717" y="576040"/>
                  <a:pt x="3802478" y="606159"/>
                  <a:pt x="3810000" y="636279"/>
                </a:cubicBezTo>
                <a:cubicBezTo>
                  <a:pt x="3810000" y="666399"/>
                  <a:pt x="3810000" y="696519"/>
                  <a:pt x="3810000" y="726638"/>
                </a:cubicBezTo>
                <a:cubicBezTo>
                  <a:pt x="3806239" y="730403"/>
                  <a:pt x="3806239" y="737933"/>
                  <a:pt x="3806239" y="741698"/>
                </a:cubicBezTo>
                <a:cubicBezTo>
                  <a:pt x="3798717" y="839587"/>
                  <a:pt x="3776150" y="929947"/>
                  <a:pt x="3746061" y="1020306"/>
                </a:cubicBezTo>
                <a:cubicBezTo>
                  <a:pt x="3700928" y="1159609"/>
                  <a:pt x="3640750" y="1295148"/>
                  <a:pt x="3580573" y="1426922"/>
                </a:cubicBezTo>
                <a:cubicBezTo>
                  <a:pt x="3479023" y="1649055"/>
                  <a:pt x="3366190" y="1859893"/>
                  <a:pt x="3227029" y="2059436"/>
                </a:cubicBezTo>
                <a:cubicBezTo>
                  <a:pt x="3117957" y="2217564"/>
                  <a:pt x="2990079" y="2360633"/>
                  <a:pt x="2832113" y="2473582"/>
                </a:cubicBezTo>
                <a:cubicBezTo>
                  <a:pt x="2704235" y="2563941"/>
                  <a:pt x="2561313" y="2624180"/>
                  <a:pt x="2403347" y="2646770"/>
                </a:cubicBezTo>
                <a:cubicBezTo>
                  <a:pt x="2373258" y="2650535"/>
                  <a:pt x="2346930" y="2654300"/>
                  <a:pt x="2320602" y="2654300"/>
                </a:cubicBezTo>
                <a:cubicBezTo>
                  <a:pt x="2275469" y="2654300"/>
                  <a:pt x="2230336" y="2654300"/>
                  <a:pt x="2185202" y="2654300"/>
                </a:cubicBezTo>
                <a:cubicBezTo>
                  <a:pt x="2158875" y="2654300"/>
                  <a:pt x="2132547" y="2650535"/>
                  <a:pt x="2106219" y="2646770"/>
                </a:cubicBezTo>
                <a:cubicBezTo>
                  <a:pt x="1963297" y="2631710"/>
                  <a:pt x="1827898" y="2594061"/>
                  <a:pt x="1692498" y="2545116"/>
                </a:cubicBezTo>
                <a:cubicBezTo>
                  <a:pt x="1519487" y="2484877"/>
                  <a:pt x="1353998" y="2405812"/>
                  <a:pt x="1192271" y="2322983"/>
                </a:cubicBezTo>
                <a:cubicBezTo>
                  <a:pt x="981649" y="2210034"/>
                  <a:pt x="774788" y="2097085"/>
                  <a:pt x="579210" y="1961547"/>
                </a:cubicBezTo>
                <a:cubicBezTo>
                  <a:pt x="432527" y="1859893"/>
                  <a:pt x="293366" y="1746944"/>
                  <a:pt x="176772" y="1607640"/>
                </a:cubicBezTo>
                <a:cubicBezTo>
                  <a:pt x="105311" y="1524811"/>
                  <a:pt x="48895" y="1438217"/>
                  <a:pt x="18806" y="1332798"/>
                </a:cubicBezTo>
                <a:cubicBezTo>
                  <a:pt x="11284" y="1302678"/>
                  <a:pt x="3761" y="1272558"/>
                  <a:pt x="0" y="1242438"/>
                </a:cubicBezTo>
                <a:cubicBezTo>
                  <a:pt x="0" y="1208554"/>
                  <a:pt x="0" y="1174669"/>
                  <a:pt x="0" y="1140784"/>
                </a:cubicBezTo>
                <a:cubicBezTo>
                  <a:pt x="7522" y="1110665"/>
                  <a:pt x="11284" y="1080545"/>
                  <a:pt x="18806" y="1054190"/>
                </a:cubicBezTo>
                <a:cubicBezTo>
                  <a:pt x="56417" y="929947"/>
                  <a:pt x="131639" y="832057"/>
                  <a:pt x="225667" y="749228"/>
                </a:cubicBezTo>
                <a:cubicBezTo>
                  <a:pt x="409961" y="572275"/>
                  <a:pt x="628105" y="444266"/>
                  <a:pt x="861293" y="346377"/>
                </a:cubicBezTo>
                <a:cubicBezTo>
                  <a:pt x="1147137" y="225898"/>
                  <a:pt x="1444265" y="154364"/>
                  <a:pt x="1748914" y="97889"/>
                </a:cubicBezTo>
                <a:cubicBezTo>
                  <a:pt x="1880553" y="71535"/>
                  <a:pt x="2012192" y="52710"/>
                  <a:pt x="2143830" y="37650"/>
                </a:cubicBezTo>
                <a:cubicBezTo>
                  <a:pt x="2245380" y="22590"/>
                  <a:pt x="2343169" y="15060"/>
                  <a:pt x="2444719" y="7530"/>
                </a:cubicBezTo>
                <a:cubicBezTo>
                  <a:pt x="2478569" y="3765"/>
                  <a:pt x="2512419" y="3765"/>
                  <a:pt x="2546269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17454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4655" y="2585785"/>
            <a:ext cx="1675074" cy="1805766"/>
          </a:xfrm>
          <a:custGeom>
            <a:avLst/>
            <a:gdLst>
              <a:gd name="connsiteX0" fmla="*/ 1438720 w 2229523"/>
              <a:gd name="connsiteY0" fmla="*/ 0 h 2403475"/>
              <a:gd name="connsiteX1" fmla="*/ 2181525 w 2229523"/>
              <a:gd name="connsiteY1" fmla="*/ 1115092 h 2403475"/>
              <a:gd name="connsiteX2" fmla="*/ 1212485 w 2229523"/>
              <a:gd name="connsiteY2" fmla="*/ 1812024 h 2403475"/>
              <a:gd name="connsiteX3" fmla="*/ 563945 w 2229523"/>
              <a:gd name="connsiteY3" fmla="*/ 2403475 h 2403475"/>
              <a:gd name="connsiteX4" fmla="*/ 190657 w 2229523"/>
              <a:gd name="connsiteY4" fmla="*/ 2098332 h 2403475"/>
              <a:gd name="connsiteX5" fmla="*/ 605421 w 2229523"/>
              <a:gd name="connsiteY5" fmla="*/ 485969 h 2403475"/>
              <a:gd name="connsiteX6" fmla="*/ 1438720 w 2229523"/>
              <a:gd name="connsiteY6" fmla="*/ 0 h 24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9523" h="2403475">
                <a:moveTo>
                  <a:pt x="1438720" y="0"/>
                </a:moveTo>
                <a:cubicBezTo>
                  <a:pt x="1932666" y="0"/>
                  <a:pt x="2004308" y="821250"/>
                  <a:pt x="2181525" y="1115092"/>
                </a:cubicBezTo>
                <a:cubicBezTo>
                  <a:pt x="2434154" y="1525717"/>
                  <a:pt x="1627249" y="1597294"/>
                  <a:pt x="1212485" y="1812024"/>
                </a:cubicBezTo>
                <a:cubicBezTo>
                  <a:pt x="925921" y="1962713"/>
                  <a:pt x="793950" y="2403475"/>
                  <a:pt x="563945" y="2403475"/>
                </a:cubicBezTo>
                <a:cubicBezTo>
                  <a:pt x="465909" y="2403475"/>
                  <a:pt x="349021" y="2320597"/>
                  <a:pt x="190657" y="2098332"/>
                </a:cubicBezTo>
                <a:cubicBezTo>
                  <a:pt x="-329684" y="1363727"/>
                  <a:pt x="352792" y="727070"/>
                  <a:pt x="605421" y="485969"/>
                </a:cubicBezTo>
                <a:cubicBezTo>
                  <a:pt x="974938" y="131852"/>
                  <a:pt x="1242650" y="0"/>
                  <a:pt x="143872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948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">
            <a:extLst>
              <a:ext uri="{FF2B5EF4-FFF2-40B4-BE49-F238E27FC236}">
                <a16:creationId xmlns:a16="http://schemas.microsoft.com/office/drawing/2014/main" id="{C33D201E-3E10-410B-8D56-4F4C8DA2A663}"/>
              </a:ext>
            </a:extLst>
          </p:cNvPr>
          <p:cNvSpPr/>
          <p:nvPr/>
        </p:nvSpPr>
        <p:spPr bwMode="auto">
          <a:xfrm>
            <a:off x="4392614" y="5171252"/>
            <a:ext cx="4383086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:a16="http://schemas.microsoft.com/office/drawing/2014/main" id="{7F1D8711-462E-44DE-97DE-41BBD373F161}"/>
              </a:ext>
            </a:extLst>
          </p:cNvPr>
          <p:cNvSpPr/>
          <p:nvPr/>
        </p:nvSpPr>
        <p:spPr bwMode="auto">
          <a:xfrm>
            <a:off x="4392613" y="4505078"/>
            <a:ext cx="5716587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8BE14-20F4-40D5-BBBF-E9C299D0AB67}"/>
              </a:ext>
            </a:extLst>
          </p:cNvPr>
          <p:cNvSpPr/>
          <p:nvPr/>
        </p:nvSpPr>
        <p:spPr bwMode="auto">
          <a:xfrm>
            <a:off x="4392613" y="3865632"/>
            <a:ext cx="2897187" cy="584776"/>
          </a:xfrm>
          <a:prstGeom prst="rect">
            <a:avLst/>
          </a:prstGeom>
          <a:solidFill>
            <a:srgbClr val="35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800" dirty="0">
              <a:solidFill>
                <a:srgbClr val="FDF7F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68423-6D42-4716-B891-5820B06A2597}"/>
              </a:ext>
            </a:extLst>
          </p:cNvPr>
          <p:cNvSpPr txBox="1"/>
          <p:nvPr/>
        </p:nvSpPr>
        <p:spPr bwMode="auto">
          <a:xfrm>
            <a:off x="5575840" y="6100970"/>
            <a:ext cx="260039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ДЕЙСТВУЮЩИЕ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7CDD88-2A4D-4B74-94C5-740E381CAB0F}"/>
              </a:ext>
            </a:extLst>
          </p:cNvPr>
          <p:cNvSpPr/>
          <p:nvPr/>
        </p:nvSpPr>
        <p:spPr>
          <a:xfrm>
            <a:off x="670" y="-4555"/>
            <a:ext cx="6503032" cy="6858000"/>
          </a:xfrm>
          <a:custGeom>
            <a:avLst/>
            <a:gdLst>
              <a:gd name="connsiteX0" fmla="*/ 0 w 4626428"/>
              <a:gd name="connsiteY0" fmla="*/ 0 h 6858000"/>
              <a:gd name="connsiteX1" fmla="*/ 4626428 w 4626428"/>
              <a:gd name="connsiteY1" fmla="*/ 0 h 6858000"/>
              <a:gd name="connsiteX2" fmla="*/ 4626428 w 4626428"/>
              <a:gd name="connsiteY2" fmla="*/ 6858000 h 6858000"/>
              <a:gd name="connsiteX3" fmla="*/ 0 w 4626428"/>
              <a:gd name="connsiteY3" fmla="*/ 6858000 h 6858000"/>
              <a:gd name="connsiteX4" fmla="*/ 0 w 4626428"/>
              <a:gd name="connsiteY4" fmla="*/ 0 h 6858000"/>
              <a:gd name="connsiteX0" fmla="*/ 0 w 6509657"/>
              <a:gd name="connsiteY0" fmla="*/ 0 h 6858000"/>
              <a:gd name="connsiteX1" fmla="*/ 6509657 w 6509657"/>
              <a:gd name="connsiteY1" fmla="*/ 10885 h 6858000"/>
              <a:gd name="connsiteX2" fmla="*/ 4626428 w 6509657"/>
              <a:gd name="connsiteY2" fmla="*/ 6858000 h 6858000"/>
              <a:gd name="connsiteX3" fmla="*/ 0 w 6509657"/>
              <a:gd name="connsiteY3" fmla="*/ 6858000 h 6858000"/>
              <a:gd name="connsiteX4" fmla="*/ 0 w 650965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657" h="6858000">
                <a:moveTo>
                  <a:pt x="0" y="0"/>
                </a:moveTo>
                <a:lnTo>
                  <a:pt x="6509657" y="10885"/>
                </a:lnTo>
                <a:lnTo>
                  <a:pt x="46264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Playfair Display"/>
              </a:rPr>
              <a:t>Производство табачных изделий</a:t>
            </a:r>
          </a:p>
        </p:txBody>
      </p:sp>
      <p:pic>
        <p:nvPicPr>
          <p:cNvPr id="3076" name="Picture 8">
            <a:extLst>
              <a:ext uri="{FF2B5EF4-FFF2-40B4-BE49-F238E27FC236}">
                <a16:creationId xmlns:a16="http://schemas.microsoft.com/office/drawing/2014/main" id="{15360BBB-F2CF-4B27-9C24-FAF770B2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994" flipH="1">
            <a:off x="5538481" y="-11560"/>
            <a:ext cx="1139825" cy="725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8">
            <a:extLst>
              <a:ext uri="{FF2B5EF4-FFF2-40B4-BE49-F238E27FC236}">
                <a16:creationId xmlns:a16="http://schemas.microsoft.com/office/drawing/2014/main" id="{91362F19-4BD9-4354-8BC5-ACC2313F6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3865632"/>
            <a:ext cx="1391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МЕРЫ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4" name="Прямоугольник 8">
            <a:extLst>
              <a:ext uri="{FF2B5EF4-FFF2-40B4-BE49-F238E27FC236}">
                <a16:creationId xmlns:a16="http://schemas.microsoft.com/office/drawing/2014/main" id="{37989C81-2A81-4A66-9D10-A955AEA57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4517779"/>
            <a:ext cx="422102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ГОСУДАРСТВЕННОЙ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36" name="Прямоугольник 8">
            <a:extLst>
              <a:ext uri="{FF2B5EF4-FFF2-40B4-BE49-F238E27FC236}">
                <a16:creationId xmlns:a16="http://schemas.microsoft.com/office/drawing/2014/main" id="{3DEB9574-4F96-4A98-98A5-79B816D9D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900" y="5183953"/>
            <a:ext cx="28023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 Black" panose="02000000000000000000" pitchFamily="2" charset="0"/>
              </a:rPr>
              <a:t>ПОДДЕРЖКИ</a:t>
            </a:r>
            <a:endParaRPr lang="en-US" altLang="ru-RU" sz="32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C046F2C-EF17-4D02-B6B5-8E44BEDB8C11}"/>
              </a:ext>
            </a:extLst>
          </p:cNvPr>
          <p:cNvSpPr txBox="1">
            <a:spLocks/>
          </p:cNvSpPr>
          <p:nvPr/>
        </p:nvSpPr>
        <p:spPr bwMode="auto">
          <a:xfrm>
            <a:off x="2225356" y="1900186"/>
            <a:ext cx="3995104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2024</a:t>
            </a:r>
            <a:endParaRPr lang="en-US" sz="10000" i="1" dirty="0">
              <a:solidFill>
                <a:schemeClr val="tx1">
                  <a:alpha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6" name="Прямоугольник 8">
            <a:extLst>
              <a:ext uri="{FF2B5EF4-FFF2-40B4-BE49-F238E27FC236}">
                <a16:creationId xmlns:a16="http://schemas.microsoft.com/office/drawing/2014/main" id="{3E418B48-BC94-4F2D-9C81-B068EBF1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70" y="2723705"/>
            <a:ext cx="16417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ПОДДЕРЖКА</a:t>
            </a:r>
            <a:endParaRPr lang="en-US" altLang="ru-RU" dirty="0">
              <a:solidFill>
                <a:schemeClr val="tx1">
                  <a:lumMod val="75000"/>
                  <a:lumOff val="25000"/>
                  <a:alpha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8" name="Прямая соединительная линия 12">
            <a:extLst>
              <a:ext uri="{FF2B5EF4-FFF2-40B4-BE49-F238E27FC236}">
                <a16:creationId xmlns:a16="http://schemas.microsoft.com/office/drawing/2014/main" id="{347B76CA-EFAF-4570-B80A-C0048B4EB201}"/>
              </a:ext>
            </a:extLst>
          </p:cNvPr>
          <p:cNvCxnSpPr>
            <a:cxnSpLocks/>
          </p:cNvCxnSpPr>
          <p:nvPr/>
        </p:nvCxnSpPr>
        <p:spPr bwMode="auto">
          <a:xfrm>
            <a:off x="36683" y="3865632"/>
            <a:ext cx="54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0">
            <a:extLst>
              <a:ext uri="{FF2B5EF4-FFF2-40B4-BE49-F238E27FC236}">
                <a16:creationId xmlns:a16="http://schemas.microsoft.com/office/drawing/2014/main" id="{060F1D24-6A40-4914-939F-3EBF796D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81" y="2911990"/>
            <a:ext cx="5069675" cy="8402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1400" spc="-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000" b="1" spc="-100" dirty="0">
                <a:latin typeface="Roboto" panose="02000000000000000000" pitchFamily="2" charset="0"/>
                <a:ea typeface="Roboto" panose="02000000000000000000" pitchFamily="2" charset="0"/>
              </a:rPr>
              <a:t>ПОРУЧИТЕЛЬСТВА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50C4D6-8B2A-41CA-9E4F-5EA985069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4" y="515013"/>
            <a:ext cx="300821" cy="343457"/>
          </a:xfrm>
          <a:prstGeom prst="rect">
            <a:avLst/>
          </a:prstGeom>
        </p:spPr>
      </p:pic>
      <p:sp>
        <p:nvSpPr>
          <p:cNvPr id="24" name="Прямоугольник 1">
            <a:extLst>
              <a:ext uri="{FF2B5EF4-FFF2-40B4-BE49-F238E27FC236}">
                <a16:creationId xmlns:a16="http://schemas.microsoft.com/office/drawing/2014/main" id="{5D27F15C-A086-4C1A-9218-573E98A6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874" y="490547"/>
            <a:ext cx="42218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100" b="1" dirty="0">
                <a:latin typeface="Roboto" panose="02000000000000000000" pitchFamily="2" charset="0"/>
                <a:ea typeface="Roboto" panose="02000000000000000000" pitchFamily="2" charset="0"/>
              </a:rPr>
              <a:t>Министерство экономического развития, инвестиций, туризма и внешних связей Оренбургской области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7AD2E3-A37A-4C94-840C-8195AE805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7381" y="477743"/>
            <a:ext cx="1233251" cy="8236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4259B9-E2B6-4447-826F-641A27915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8377" y="202709"/>
            <a:ext cx="1601805" cy="13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2">
            <a:extLst>
              <a:ext uri="{FF2B5EF4-FFF2-40B4-BE49-F238E27FC236}">
                <a16:creationId xmlns:a16="http://schemas.microsoft.com/office/drawing/2014/main" id="{3DB9477A-38F6-43DE-A9C6-0AB88FFCF0E0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902246" y="3821235"/>
            <a:ext cx="50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>
            <a:extLst>
              <a:ext uri="{FF2B5EF4-FFF2-40B4-BE49-F238E27FC236}">
                <a16:creationId xmlns:a16="http://schemas.microsoft.com/office/drawing/2014/main" id="{66B93B72-92C4-4522-A340-47D0D64CEADD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245604" y="3821235"/>
            <a:ext cx="50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2">
            <a:extLst>
              <a:ext uri="{FF2B5EF4-FFF2-40B4-BE49-F238E27FC236}">
                <a16:creationId xmlns:a16="http://schemas.microsoft.com/office/drawing/2014/main" id="{203FB391-EE43-45B7-837D-F1B065DFAABB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513893" y="3821235"/>
            <a:ext cx="50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itle 4">
            <a:extLst>
              <a:ext uri="{FF2B5EF4-FFF2-40B4-BE49-F238E27FC236}">
                <a16:creationId xmlns:a16="http://schemas.microsoft.com/office/drawing/2014/main" id="{F48F6716-19F0-4714-A6EC-A075C84C882C}"/>
              </a:ext>
            </a:extLst>
          </p:cNvPr>
          <p:cNvSpPr txBox="1">
            <a:spLocks/>
          </p:cNvSpPr>
          <p:nvPr/>
        </p:nvSpPr>
        <p:spPr bwMode="auto">
          <a:xfrm>
            <a:off x="692150" y="914935"/>
            <a:ext cx="5195888" cy="136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000" b="1" dirty="0">
                <a:latin typeface="Roboto Black" pitchFamily="2" charset="0"/>
                <a:cs typeface="Roboto Black" pitchFamily="2" charset="0"/>
              </a:rPr>
              <a:t>Размер средств</a:t>
            </a:r>
            <a:endParaRPr lang="en-US" altLang="ru-RU" sz="4000" b="1" dirty="0"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CF5D8-0151-4A61-A9E4-D3B17564AF32}"/>
              </a:ext>
            </a:extLst>
          </p:cNvPr>
          <p:cNvSpPr txBox="1"/>
          <p:nvPr/>
        </p:nvSpPr>
        <p:spPr bwMode="auto">
          <a:xfrm>
            <a:off x="692745" y="635779"/>
            <a:ext cx="5934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ПРЕДОСТАВЛЕНИЯ ПОРУЧИТЕЛЬСТВ 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66B8A467-461E-4731-8E39-D47C2F44E76D}"/>
              </a:ext>
            </a:extLst>
          </p:cNvPr>
          <p:cNvSpPr txBox="1">
            <a:spLocks/>
          </p:cNvSpPr>
          <p:nvPr/>
        </p:nvSpPr>
        <p:spPr bwMode="auto">
          <a:xfrm>
            <a:off x="1211579" y="-31750"/>
            <a:ext cx="3995104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2024</a:t>
            </a:r>
            <a:endParaRPr lang="en-US" sz="10000" i="1" dirty="0">
              <a:solidFill>
                <a:schemeClr val="tx1">
                  <a:alpha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83" name="Группа 5">
            <a:extLst>
              <a:ext uri="{FF2B5EF4-FFF2-40B4-BE49-F238E27FC236}">
                <a16:creationId xmlns:a16="http://schemas.microsoft.com/office/drawing/2014/main" id="{247F5FF1-7186-446F-BEF8-D73EF7209B1D}"/>
              </a:ext>
            </a:extLst>
          </p:cNvPr>
          <p:cNvGrpSpPr>
            <a:grpSpLocks/>
          </p:cNvGrpSpPr>
          <p:nvPr/>
        </p:nvGrpSpPr>
        <p:grpSpPr bwMode="auto">
          <a:xfrm>
            <a:off x="9135803" y="415120"/>
            <a:ext cx="2329200" cy="962163"/>
            <a:chOff x="8995466" y="538162"/>
            <a:chExt cx="1633390" cy="962163"/>
          </a:xfrm>
        </p:grpSpPr>
        <p:sp>
          <p:nvSpPr>
            <p:cNvPr id="84" name="Parallelogram 12">
              <a:extLst>
                <a:ext uri="{FF2B5EF4-FFF2-40B4-BE49-F238E27FC236}">
                  <a16:creationId xmlns:a16="http://schemas.microsoft.com/office/drawing/2014/main" id="{6CE3ECF5-E9CE-4AA9-9D0A-0E59B3EB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466" y="538162"/>
              <a:ext cx="1633390" cy="962163"/>
            </a:xfrm>
            <a:prstGeom prst="parallelogram">
              <a:avLst>
                <a:gd name="adj" fmla="val 30485"/>
              </a:avLst>
            </a:prstGeom>
            <a:solidFill>
              <a:srgbClr val="B49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z="2800" dirty="0">
                <a:solidFill>
                  <a:srgbClr val="FDF7F0"/>
                </a:solidFill>
                <a:latin typeface="Playfair Display" pitchFamily="2" charset="-52"/>
              </a:endParaRPr>
            </a:p>
          </p:txBody>
        </p:sp>
        <p:sp>
          <p:nvSpPr>
            <p:cNvPr id="85" name="Прямоугольник 5">
              <a:extLst>
                <a:ext uri="{FF2B5EF4-FFF2-40B4-BE49-F238E27FC236}">
                  <a16:creationId xmlns:a16="http://schemas.microsoft.com/office/drawing/2014/main" id="{160C37CC-9DD4-4A14-9223-AE02E6AD7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9569" y="561912"/>
              <a:ext cx="146442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  <a:t>633 млн руб.</a:t>
              </a:r>
              <a:b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</a:b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Капитализация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Гарантийного фонда</a:t>
              </a:r>
              <a:endPara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endParaRPr>
            </a:p>
          </p:txBody>
        </p:sp>
      </p:grpSp>
      <p:sp>
        <p:nvSpPr>
          <p:cNvPr id="72" name="Блок-схема: узел 71">
            <a:extLst>
              <a:ext uri="{FF2B5EF4-FFF2-40B4-BE49-F238E27FC236}">
                <a16:creationId xmlns:a16="http://schemas.microsoft.com/office/drawing/2014/main" id="{36F4C5E2-8756-4E2C-9D68-3F2B0DEA1578}"/>
              </a:ext>
            </a:extLst>
          </p:cNvPr>
          <p:cNvSpPr/>
          <p:nvPr/>
        </p:nvSpPr>
        <p:spPr>
          <a:xfrm>
            <a:off x="6953907" y="2775168"/>
            <a:ext cx="396875" cy="396875"/>
          </a:xfrm>
          <a:prstGeom prst="flowChartConnector">
            <a:avLst/>
          </a:prstGeom>
          <a:solidFill>
            <a:srgbClr val="FD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1DCA4D7-B8FB-48C2-8554-4AD24E682A4C}"/>
              </a:ext>
            </a:extLst>
          </p:cNvPr>
          <p:cNvGrpSpPr/>
          <p:nvPr/>
        </p:nvGrpSpPr>
        <p:grpSpPr>
          <a:xfrm>
            <a:off x="805604" y="2896944"/>
            <a:ext cx="3384000" cy="2361600"/>
            <a:chOff x="805604" y="2896944"/>
            <a:chExt cx="3384000" cy="2361600"/>
          </a:xfrm>
        </p:grpSpPr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12A527D8-2A02-42F2-984E-7DD7E1F0836E}"/>
                </a:ext>
              </a:extLst>
            </p:cNvPr>
            <p:cNvSpPr/>
            <p:nvPr/>
          </p:nvSpPr>
          <p:spPr bwMode="auto">
            <a:xfrm>
              <a:off x="805604" y="2896944"/>
              <a:ext cx="3384000" cy="2361600"/>
            </a:xfrm>
            <a:prstGeom prst="rect">
              <a:avLst/>
            </a:prstGeom>
            <a:solidFill>
              <a:srgbClr val="E8E8E4"/>
            </a:solidFill>
            <a:ln>
              <a:solidFill>
                <a:srgbClr val="308474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2" name="Title 4">
              <a:extLst>
                <a:ext uri="{FF2B5EF4-FFF2-40B4-BE49-F238E27FC236}">
                  <a16:creationId xmlns:a16="http://schemas.microsoft.com/office/drawing/2014/main" id="{A90B172A-3873-4101-921A-81F98FA3D6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6493" y="2950214"/>
              <a:ext cx="252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ПОРУЧИТЕЛЬСТВА </a:t>
              </a:r>
            </a:p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ДЛЯ ИП И ЮР. ЛИЦ</a:t>
              </a:r>
            </a:p>
            <a:p>
              <a:endParaRPr lang="ru-RU" altLang="ru-RU" sz="1400" b="1" dirty="0">
                <a:solidFill>
                  <a:srgbClr val="5D92E9"/>
                </a:solidFill>
                <a:latin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3" name="Прямоугольник 5">
            <a:extLst>
              <a:ext uri="{FF2B5EF4-FFF2-40B4-BE49-F238E27FC236}">
                <a16:creationId xmlns:a16="http://schemas.microsoft.com/office/drawing/2014/main" id="{10B5C15E-2A89-4061-9033-7C58EA23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81" y="3692963"/>
            <a:ext cx="31810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25 млн руб.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гарантии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10 лет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гарантии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70 %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ответственность фонда от суммы кредита</a:t>
            </a:r>
          </a:p>
        </p:txBody>
      </p: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2A9D7BD5-7661-4EAC-A1C2-BB5FD36D6A17}"/>
              </a:ext>
            </a:extLst>
          </p:cNvPr>
          <p:cNvSpPr/>
          <p:nvPr/>
        </p:nvSpPr>
        <p:spPr>
          <a:xfrm>
            <a:off x="3559373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82A731DD-561A-43F3-9F5B-36D1A4E0B05C}"/>
              </a:ext>
            </a:extLst>
          </p:cNvPr>
          <p:cNvSpPr/>
          <p:nvPr/>
        </p:nvSpPr>
        <p:spPr>
          <a:xfrm>
            <a:off x="3288161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F6F8CFC-EE85-47A9-AD33-5159EC5E182A}"/>
              </a:ext>
            </a:extLst>
          </p:cNvPr>
          <p:cNvGrpSpPr/>
          <p:nvPr/>
        </p:nvGrpSpPr>
        <p:grpSpPr>
          <a:xfrm>
            <a:off x="4439748" y="2896944"/>
            <a:ext cx="3384000" cy="2361600"/>
            <a:chOff x="4516850" y="2896944"/>
            <a:chExt cx="3384000" cy="2361600"/>
          </a:xfrm>
          <a:solidFill>
            <a:srgbClr val="E8E8E4"/>
          </a:solidFill>
        </p:grpSpPr>
        <p:sp>
          <p:nvSpPr>
            <p:cNvPr id="136" name="Прямоугольник 135">
              <a:extLst>
                <a:ext uri="{FF2B5EF4-FFF2-40B4-BE49-F238E27FC236}">
                  <a16:creationId xmlns:a16="http://schemas.microsoft.com/office/drawing/2014/main" id="{5BC4DEE2-BD7A-4DBB-A11D-83C83E04E3CE}"/>
                </a:ext>
              </a:extLst>
            </p:cNvPr>
            <p:cNvSpPr/>
            <p:nvPr/>
          </p:nvSpPr>
          <p:spPr bwMode="auto">
            <a:xfrm>
              <a:off x="4516850" y="2896944"/>
              <a:ext cx="3384000" cy="2361600"/>
            </a:xfrm>
            <a:prstGeom prst="rect">
              <a:avLst/>
            </a:prstGeom>
            <a:grpFill/>
            <a:ln>
              <a:solidFill>
                <a:srgbClr val="308474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7" name="Title 4">
              <a:extLst>
                <a:ext uri="{FF2B5EF4-FFF2-40B4-BE49-F238E27FC236}">
                  <a16:creationId xmlns:a16="http://schemas.microsoft.com/office/drawing/2014/main" id="{DB2A3186-62D1-4085-9648-CF3672930F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84226" y="2950970"/>
              <a:ext cx="2520000" cy="540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СОВМЕСТНЫЕ СДЕЛКИ </a:t>
              </a:r>
            </a:p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С КОРПОРАЦИЕЙ МСП</a:t>
              </a:r>
            </a:p>
            <a:p>
              <a:endParaRPr lang="ru-RU" altLang="ru-RU" sz="1400" b="1" dirty="0">
                <a:solidFill>
                  <a:srgbClr val="359381"/>
                </a:solidFill>
                <a:latin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8" name="Прямоугольник 5">
            <a:extLst>
              <a:ext uri="{FF2B5EF4-FFF2-40B4-BE49-F238E27FC236}">
                <a16:creationId xmlns:a16="http://schemas.microsoft.com/office/drawing/2014/main" id="{D3DDA1EB-9001-455A-8103-331876FAA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668" y="3692963"/>
            <a:ext cx="31481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1 млрд. руб.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гарантии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15 лет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гарантии</a:t>
            </a:r>
            <a:endParaRPr lang="ru-RU" altLang="ru-RU" sz="14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70 %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ответственность фонда от суммы кредита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A704238-8E98-49D3-869A-53B8427E5343}"/>
              </a:ext>
            </a:extLst>
          </p:cNvPr>
          <p:cNvGrpSpPr/>
          <p:nvPr/>
        </p:nvGrpSpPr>
        <p:grpSpPr>
          <a:xfrm>
            <a:off x="8073893" y="2896944"/>
            <a:ext cx="3384000" cy="2361600"/>
            <a:chOff x="8066273" y="2896944"/>
            <a:chExt cx="3384000" cy="2361600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C76DAAEA-FC35-46AF-BC81-C558745B62F5}"/>
                </a:ext>
              </a:extLst>
            </p:cNvPr>
            <p:cNvSpPr/>
            <p:nvPr/>
          </p:nvSpPr>
          <p:spPr bwMode="auto">
            <a:xfrm>
              <a:off x="8066273" y="2896944"/>
              <a:ext cx="3384000" cy="2361600"/>
            </a:xfrm>
            <a:prstGeom prst="rect">
              <a:avLst/>
            </a:prstGeom>
            <a:solidFill>
              <a:srgbClr val="E8E8E4"/>
            </a:solidFill>
            <a:ln>
              <a:solidFill>
                <a:srgbClr val="308474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40" name="Title 4">
              <a:extLst>
                <a:ext uri="{FF2B5EF4-FFF2-40B4-BE49-F238E27FC236}">
                  <a16:creationId xmlns:a16="http://schemas.microsoft.com/office/drawing/2014/main" id="{C7975952-D578-4761-82A1-FB643C9B49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29765" y="2946802"/>
              <a:ext cx="252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ПОРУЧИТЕЛЬСТВА </a:t>
              </a:r>
            </a:p>
            <a:p>
              <a:r>
                <a:rPr lang="ru-RU" altLang="ru-RU" sz="1400" b="1" dirty="0">
                  <a:solidFill>
                    <a:srgbClr val="359381"/>
                  </a:solidFill>
                  <a:latin typeface="Roboto Black" pitchFamily="2" charset="0"/>
                </a:rPr>
                <a:t>ДЛЯ САМОЗАНЯТЫХ</a:t>
              </a:r>
            </a:p>
          </p:txBody>
        </p:sp>
      </p:grpSp>
      <p:sp>
        <p:nvSpPr>
          <p:cNvPr id="143" name="Прямоугольник 5">
            <a:extLst>
              <a:ext uri="{FF2B5EF4-FFF2-40B4-BE49-F238E27FC236}">
                <a16:creationId xmlns:a16="http://schemas.microsoft.com/office/drawing/2014/main" id="{8CCFE0E9-41FF-49C0-8890-B349E59C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292" y="3692963"/>
            <a:ext cx="3174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2 млн руб.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гарантии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10 лет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гарантии</a:t>
            </a:r>
            <a:endParaRPr lang="ru-RU" altLang="ru-RU" sz="14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50 %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ответственность фонда от суммы кредита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BE08628-A658-4C0D-B463-428E27EE5CA5}"/>
              </a:ext>
            </a:extLst>
          </p:cNvPr>
          <p:cNvSpPr txBox="1"/>
          <p:nvPr/>
        </p:nvSpPr>
        <p:spPr bwMode="auto">
          <a:xfrm>
            <a:off x="698322" y="1953236"/>
            <a:ext cx="56124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Roboto Black" pitchFamily="2" charset="0"/>
              </a:rPr>
              <a:t>Программы предоставления поручительств</a:t>
            </a: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950CDD12-3913-4164-A423-B53D023BEF79}"/>
              </a:ext>
            </a:extLst>
          </p:cNvPr>
          <p:cNvGrpSpPr/>
          <p:nvPr/>
        </p:nvGrpSpPr>
        <p:grpSpPr>
          <a:xfrm>
            <a:off x="3581043" y="2994761"/>
            <a:ext cx="535641" cy="479414"/>
            <a:chOff x="6955815" y="5198540"/>
            <a:chExt cx="535641" cy="479414"/>
          </a:xfrm>
        </p:grpSpPr>
        <p:sp>
          <p:nvSpPr>
            <p:cNvPr id="146" name="Блок-схема: узел 145">
              <a:extLst>
                <a:ext uri="{FF2B5EF4-FFF2-40B4-BE49-F238E27FC236}">
                  <a16:creationId xmlns:a16="http://schemas.microsoft.com/office/drawing/2014/main" id="{BD12B45F-6236-4483-93E3-78B8602C6847}"/>
                </a:ext>
              </a:extLst>
            </p:cNvPr>
            <p:cNvSpPr/>
            <p:nvPr/>
          </p:nvSpPr>
          <p:spPr>
            <a:xfrm>
              <a:off x="6955815" y="5281079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47" name="Рисунок 9">
              <a:extLst>
                <a:ext uri="{FF2B5EF4-FFF2-40B4-BE49-F238E27FC236}">
                  <a16:creationId xmlns:a16="http://schemas.microsoft.com/office/drawing/2014/main" id="{D100EA9D-F1B0-42B0-8A6B-23794643242B}"/>
                </a:ext>
              </a:extLst>
            </p:cNvPr>
            <p:cNvGrpSpPr/>
            <p:nvPr/>
          </p:nvGrpSpPr>
          <p:grpSpPr>
            <a:xfrm>
              <a:off x="7059555" y="5198540"/>
              <a:ext cx="431901" cy="403890"/>
              <a:chOff x="-369628" y="4208190"/>
              <a:chExt cx="387106" cy="386949"/>
            </a:xfrm>
          </p:grpSpPr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9AB05EC0-15AD-4CFC-AC10-E0EEAE989C09}"/>
                  </a:ext>
                </a:extLst>
              </p:cNvPr>
              <p:cNvSpPr/>
              <p:nvPr/>
            </p:nvSpPr>
            <p:spPr>
              <a:xfrm>
                <a:off x="-193821" y="4451547"/>
                <a:ext cx="122190" cy="62437"/>
              </a:xfrm>
              <a:custGeom>
                <a:avLst/>
                <a:gdLst>
                  <a:gd name="connsiteX0" fmla="*/ 122190 w 122190"/>
                  <a:gd name="connsiteY0" fmla="*/ 0 h 62437"/>
                  <a:gd name="connsiteX1" fmla="*/ 6244 w 122190"/>
                  <a:gd name="connsiteY1" fmla="*/ 0 h 62437"/>
                  <a:gd name="connsiteX2" fmla="*/ 0 w 122190"/>
                  <a:gd name="connsiteY2" fmla="*/ 6244 h 62437"/>
                  <a:gd name="connsiteX3" fmla="*/ 0 w 122190"/>
                  <a:gd name="connsiteY3" fmla="*/ 24975 h 62437"/>
                  <a:gd name="connsiteX4" fmla="*/ 37463 w 122190"/>
                  <a:gd name="connsiteY4" fmla="*/ 62438 h 62437"/>
                  <a:gd name="connsiteX5" fmla="*/ 97584 w 122190"/>
                  <a:gd name="connsiteY5" fmla="*/ 62438 h 62437"/>
                  <a:gd name="connsiteX6" fmla="*/ 122190 w 122190"/>
                  <a:gd name="connsiteY6" fmla="*/ 0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190" h="62437">
                    <a:moveTo>
                      <a:pt x="122190" y="0"/>
                    </a:moveTo>
                    <a:lnTo>
                      <a:pt x="6244" y="0"/>
                    </a:lnTo>
                    <a:cubicBezTo>
                      <a:pt x="2797" y="0"/>
                      <a:pt x="0" y="2797"/>
                      <a:pt x="0" y="6244"/>
                    </a:cubicBezTo>
                    <a:lnTo>
                      <a:pt x="0" y="24975"/>
                    </a:lnTo>
                    <a:cubicBezTo>
                      <a:pt x="0" y="45667"/>
                      <a:pt x="16771" y="62438"/>
                      <a:pt x="37463" y="62438"/>
                    </a:cubicBezTo>
                    <a:lnTo>
                      <a:pt x="97584" y="62438"/>
                    </a:lnTo>
                    <a:cubicBezTo>
                      <a:pt x="111133" y="44793"/>
                      <a:pt x="120005" y="23395"/>
                      <a:pt x="122190" y="0"/>
                    </a:cubicBezTo>
                    <a:close/>
                  </a:path>
                </a:pathLst>
              </a:custGeom>
              <a:solidFill>
                <a:srgbClr val="E7E4DD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1B7308A4-9269-4200-A7A4-7854041DDBF0}"/>
                  </a:ext>
                </a:extLst>
              </p:cNvPr>
              <p:cNvSpPr/>
              <p:nvPr/>
            </p:nvSpPr>
            <p:spPr>
              <a:xfrm>
                <a:off x="-150114" y="4407834"/>
                <a:ext cx="99900" cy="43706"/>
              </a:xfrm>
              <a:custGeom>
                <a:avLst/>
                <a:gdLst>
                  <a:gd name="connsiteX0" fmla="*/ 87413 w 99900"/>
                  <a:gd name="connsiteY0" fmla="*/ 43706 h 43706"/>
                  <a:gd name="connsiteX1" fmla="*/ 87406 w 99900"/>
                  <a:gd name="connsiteY1" fmla="*/ 18731 h 43706"/>
                  <a:gd name="connsiteX2" fmla="*/ 81163 w 99900"/>
                  <a:gd name="connsiteY2" fmla="*/ 12488 h 43706"/>
                  <a:gd name="connsiteX3" fmla="*/ 18731 w 99900"/>
                  <a:gd name="connsiteY3" fmla="*/ 12488 h 43706"/>
                  <a:gd name="connsiteX4" fmla="*/ 12488 w 99900"/>
                  <a:gd name="connsiteY4" fmla="*/ 18731 h 43706"/>
                  <a:gd name="connsiteX5" fmla="*/ 12488 w 99900"/>
                  <a:gd name="connsiteY5" fmla="*/ 43700 h 43706"/>
                  <a:gd name="connsiteX6" fmla="*/ 0 w 99900"/>
                  <a:gd name="connsiteY6" fmla="*/ 43706 h 43706"/>
                  <a:gd name="connsiteX7" fmla="*/ 0 w 99900"/>
                  <a:gd name="connsiteY7" fmla="*/ 18731 h 43706"/>
                  <a:gd name="connsiteX8" fmla="*/ 18731 w 99900"/>
                  <a:gd name="connsiteY8" fmla="*/ 0 h 43706"/>
                  <a:gd name="connsiteX9" fmla="*/ 81163 w 99900"/>
                  <a:gd name="connsiteY9" fmla="*/ 0 h 43706"/>
                  <a:gd name="connsiteX10" fmla="*/ 99894 w 99900"/>
                  <a:gd name="connsiteY10" fmla="*/ 18731 h 43706"/>
                  <a:gd name="connsiteX11" fmla="*/ 99900 w 99900"/>
                  <a:gd name="connsiteY11" fmla="*/ 43700 h 4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0" h="43706">
                    <a:moveTo>
                      <a:pt x="87413" y="43706"/>
                    </a:moveTo>
                    <a:lnTo>
                      <a:pt x="87406" y="18731"/>
                    </a:lnTo>
                    <a:cubicBezTo>
                      <a:pt x="87406" y="15285"/>
                      <a:pt x="84609" y="12488"/>
                      <a:pt x="81163" y="12488"/>
                    </a:cubicBezTo>
                    <a:lnTo>
                      <a:pt x="18731" y="12488"/>
                    </a:lnTo>
                    <a:cubicBezTo>
                      <a:pt x="15285" y="12488"/>
                      <a:pt x="12488" y="15285"/>
                      <a:pt x="12488" y="18731"/>
                    </a:cubicBezTo>
                    <a:lnTo>
                      <a:pt x="12488" y="43700"/>
                    </a:lnTo>
                    <a:lnTo>
                      <a:pt x="0" y="43706"/>
                    </a:lnTo>
                    <a:lnTo>
                      <a:pt x="0" y="18731"/>
                    </a:lnTo>
                    <a:cubicBezTo>
                      <a:pt x="0" y="8404"/>
                      <a:pt x="8404" y="0"/>
                      <a:pt x="18731" y="0"/>
                    </a:cubicBezTo>
                    <a:lnTo>
                      <a:pt x="81163" y="0"/>
                    </a:lnTo>
                    <a:cubicBezTo>
                      <a:pt x="91490" y="0"/>
                      <a:pt x="99894" y="8404"/>
                      <a:pt x="99894" y="18731"/>
                    </a:cubicBezTo>
                    <a:lnTo>
                      <a:pt x="99900" y="43700"/>
                    </a:lnTo>
                    <a:close/>
                  </a:path>
                </a:pathLst>
              </a:custGeom>
              <a:solidFill>
                <a:srgbClr val="8C8787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0" name="Полилиния: фигура 149">
                <a:extLst>
                  <a:ext uri="{FF2B5EF4-FFF2-40B4-BE49-F238E27FC236}">
                    <a16:creationId xmlns:a16="http://schemas.microsoft.com/office/drawing/2014/main" id="{F11D39C8-14DB-4825-BB09-7BA979A4A350}"/>
                  </a:ext>
                </a:extLst>
              </p:cNvPr>
              <p:cNvSpPr/>
              <p:nvPr/>
            </p:nvSpPr>
            <p:spPr>
              <a:xfrm>
                <a:off x="-369628" y="4208190"/>
                <a:ext cx="387106" cy="386949"/>
              </a:xfrm>
              <a:custGeom>
                <a:avLst/>
                <a:gdLst>
                  <a:gd name="connsiteX0" fmla="*/ 374625 w 387106"/>
                  <a:gd name="connsiteY0" fmla="*/ 237112 h 386949"/>
                  <a:gd name="connsiteX1" fmla="*/ 337163 w 387106"/>
                  <a:gd name="connsiteY1" fmla="*/ 237112 h 386949"/>
                  <a:gd name="connsiteX2" fmla="*/ 337163 w 387106"/>
                  <a:gd name="connsiteY2" fmla="*/ 218381 h 386949"/>
                  <a:gd name="connsiteX3" fmla="*/ 318431 w 387106"/>
                  <a:gd name="connsiteY3" fmla="*/ 199650 h 386949"/>
                  <a:gd name="connsiteX4" fmla="*/ 255994 w 387106"/>
                  <a:gd name="connsiteY4" fmla="*/ 199650 h 386949"/>
                  <a:gd name="connsiteX5" fmla="*/ 242370 w 387106"/>
                  <a:gd name="connsiteY5" fmla="*/ 205613 h 386949"/>
                  <a:gd name="connsiteX6" fmla="*/ 174825 w 387106"/>
                  <a:gd name="connsiteY6" fmla="*/ 194355 h 386949"/>
                  <a:gd name="connsiteX7" fmla="*/ 174825 w 387106"/>
                  <a:gd name="connsiteY7" fmla="*/ 178708 h 386949"/>
                  <a:gd name="connsiteX8" fmla="*/ 206044 w 387106"/>
                  <a:gd name="connsiteY8" fmla="*/ 124725 h 386949"/>
                  <a:gd name="connsiteX9" fmla="*/ 212288 w 387106"/>
                  <a:gd name="connsiteY9" fmla="*/ 124725 h 386949"/>
                  <a:gd name="connsiteX10" fmla="*/ 231013 w 387106"/>
                  <a:gd name="connsiteY10" fmla="*/ 105994 h 386949"/>
                  <a:gd name="connsiteX11" fmla="*/ 212288 w 387106"/>
                  <a:gd name="connsiteY11" fmla="*/ 87262 h 386949"/>
                  <a:gd name="connsiteX12" fmla="*/ 209291 w 387106"/>
                  <a:gd name="connsiteY12" fmla="*/ 87262 h 386949"/>
                  <a:gd name="connsiteX13" fmla="*/ 212712 w 387106"/>
                  <a:gd name="connsiteY13" fmla="*/ 79326 h 386949"/>
                  <a:gd name="connsiteX14" fmla="*/ 209646 w 387106"/>
                  <a:gd name="connsiteY14" fmla="*/ 33397 h 386949"/>
                  <a:gd name="connsiteX15" fmla="*/ 187300 w 387106"/>
                  <a:gd name="connsiteY15" fmla="*/ 13449 h 386949"/>
                  <a:gd name="connsiteX16" fmla="*/ 169874 w 387106"/>
                  <a:gd name="connsiteY16" fmla="*/ 5513 h 386949"/>
                  <a:gd name="connsiteX17" fmla="*/ 105994 w 387106"/>
                  <a:gd name="connsiteY17" fmla="*/ 12443 h 386949"/>
                  <a:gd name="connsiteX18" fmla="*/ 96148 w 387106"/>
                  <a:gd name="connsiteY18" fmla="*/ 19830 h 386949"/>
                  <a:gd name="connsiteX19" fmla="*/ 96160 w 387106"/>
                  <a:gd name="connsiteY19" fmla="*/ 19849 h 386949"/>
                  <a:gd name="connsiteX20" fmla="*/ 72540 w 387106"/>
                  <a:gd name="connsiteY20" fmla="*/ 37462 h 386949"/>
                  <a:gd name="connsiteX21" fmla="*/ 71104 w 387106"/>
                  <a:gd name="connsiteY21" fmla="*/ 74862 h 386949"/>
                  <a:gd name="connsiteX22" fmla="*/ 77310 w 387106"/>
                  <a:gd name="connsiteY22" fmla="*/ 87262 h 386949"/>
                  <a:gd name="connsiteX23" fmla="*/ 74925 w 387106"/>
                  <a:gd name="connsiteY23" fmla="*/ 87262 h 386949"/>
                  <a:gd name="connsiteX24" fmla="*/ 56194 w 387106"/>
                  <a:gd name="connsiteY24" fmla="*/ 105994 h 386949"/>
                  <a:gd name="connsiteX25" fmla="*/ 74925 w 387106"/>
                  <a:gd name="connsiteY25" fmla="*/ 124725 h 386949"/>
                  <a:gd name="connsiteX26" fmla="*/ 81169 w 387106"/>
                  <a:gd name="connsiteY26" fmla="*/ 124725 h 386949"/>
                  <a:gd name="connsiteX27" fmla="*/ 112388 w 387106"/>
                  <a:gd name="connsiteY27" fmla="*/ 178715 h 386949"/>
                  <a:gd name="connsiteX28" fmla="*/ 112388 w 387106"/>
                  <a:gd name="connsiteY28" fmla="*/ 194361 h 386949"/>
                  <a:gd name="connsiteX29" fmla="*/ 36520 w 387106"/>
                  <a:gd name="connsiteY29" fmla="*/ 206999 h 386949"/>
                  <a:gd name="connsiteX30" fmla="*/ 0 w 387106"/>
                  <a:gd name="connsiteY30" fmla="*/ 250112 h 386949"/>
                  <a:gd name="connsiteX31" fmla="*/ 0 w 387106"/>
                  <a:gd name="connsiteY31" fmla="*/ 380706 h 386949"/>
                  <a:gd name="connsiteX32" fmla="*/ 6244 w 387106"/>
                  <a:gd name="connsiteY32" fmla="*/ 386950 h 386949"/>
                  <a:gd name="connsiteX33" fmla="*/ 199800 w 387106"/>
                  <a:gd name="connsiteY33" fmla="*/ 386950 h 386949"/>
                  <a:gd name="connsiteX34" fmla="*/ 206038 w 387106"/>
                  <a:gd name="connsiteY34" fmla="*/ 386950 h 386949"/>
                  <a:gd name="connsiteX35" fmla="*/ 374619 w 387106"/>
                  <a:gd name="connsiteY35" fmla="*/ 386950 h 386949"/>
                  <a:gd name="connsiteX36" fmla="*/ 387106 w 387106"/>
                  <a:gd name="connsiteY36" fmla="*/ 374462 h 386949"/>
                  <a:gd name="connsiteX37" fmla="*/ 387106 w 387106"/>
                  <a:gd name="connsiteY37" fmla="*/ 249600 h 386949"/>
                  <a:gd name="connsiteX38" fmla="*/ 374625 w 387106"/>
                  <a:gd name="connsiteY38" fmla="*/ 237112 h 386949"/>
                  <a:gd name="connsiteX39" fmla="*/ 374625 w 387106"/>
                  <a:gd name="connsiteY39" fmla="*/ 268325 h 386949"/>
                  <a:gd name="connsiteX40" fmla="*/ 343400 w 387106"/>
                  <a:gd name="connsiteY40" fmla="*/ 299537 h 386949"/>
                  <a:gd name="connsiteX41" fmla="*/ 305938 w 387106"/>
                  <a:gd name="connsiteY41" fmla="*/ 299537 h 386949"/>
                  <a:gd name="connsiteX42" fmla="*/ 305938 w 387106"/>
                  <a:gd name="connsiteY42" fmla="*/ 280812 h 386949"/>
                  <a:gd name="connsiteX43" fmla="*/ 299694 w 387106"/>
                  <a:gd name="connsiteY43" fmla="*/ 274569 h 386949"/>
                  <a:gd name="connsiteX44" fmla="*/ 274719 w 387106"/>
                  <a:gd name="connsiteY44" fmla="*/ 274569 h 386949"/>
                  <a:gd name="connsiteX45" fmla="*/ 268475 w 387106"/>
                  <a:gd name="connsiteY45" fmla="*/ 280812 h 386949"/>
                  <a:gd name="connsiteX46" fmla="*/ 268475 w 387106"/>
                  <a:gd name="connsiteY46" fmla="*/ 299537 h 386949"/>
                  <a:gd name="connsiteX47" fmla="*/ 231013 w 387106"/>
                  <a:gd name="connsiteY47" fmla="*/ 299537 h 386949"/>
                  <a:gd name="connsiteX48" fmla="*/ 199794 w 387106"/>
                  <a:gd name="connsiteY48" fmla="*/ 268356 h 386949"/>
                  <a:gd name="connsiteX49" fmla="*/ 199794 w 387106"/>
                  <a:gd name="connsiteY49" fmla="*/ 249600 h 386949"/>
                  <a:gd name="connsiteX50" fmla="*/ 374619 w 387106"/>
                  <a:gd name="connsiteY50" fmla="*/ 249600 h 386949"/>
                  <a:gd name="connsiteX51" fmla="*/ 199800 w 387106"/>
                  <a:gd name="connsiteY51" fmla="*/ 298851 h 386949"/>
                  <a:gd name="connsiteX52" fmla="*/ 231019 w 387106"/>
                  <a:gd name="connsiteY52" fmla="*/ 312025 h 386949"/>
                  <a:gd name="connsiteX53" fmla="*/ 268481 w 387106"/>
                  <a:gd name="connsiteY53" fmla="*/ 312025 h 386949"/>
                  <a:gd name="connsiteX54" fmla="*/ 268481 w 387106"/>
                  <a:gd name="connsiteY54" fmla="*/ 318281 h 386949"/>
                  <a:gd name="connsiteX55" fmla="*/ 287213 w 387106"/>
                  <a:gd name="connsiteY55" fmla="*/ 337000 h 386949"/>
                  <a:gd name="connsiteX56" fmla="*/ 305944 w 387106"/>
                  <a:gd name="connsiteY56" fmla="*/ 318281 h 386949"/>
                  <a:gd name="connsiteX57" fmla="*/ 305944 w 387106"/>
                  <a:gd name="connsiteY57" fmla="*/ 312025 h 386949"/>
                  <a:gd name="connsiteX58" fmla="*/ 343406 w 387106"/>
                  <a:gd name="connsiteY58" fmla="*/ 312025 h 386949"/>
                  <a:gd name="connsiteX59" fmla="*/ 374631 w 387106"/>
                  <a:gd name="connsiteY59" fmla="*/ 298844 h 386949"/>
                  <a:gd name="connsiteX60" fmla="*/ 374637 w 387106"/>
                  <a:gd name="connsiteY60" fmla="*/ 349494 h 386949"/>
                  <a:gd name="connsiteX61" fmla="*/ 199800 w 387106"/>
                  <a:gd name="connsiteY61" fmla="*/ 349494 h 386949"/>
                  <a:gd name="connsiteX62" fmla="*/ 280969 w 387106"/>
                  <a:gd name="connsiteY62" fmla="*/ 318281 h 386949"/>
                  <a:gd name="connsiteX63" fmla="*/ 280969 w 387106"/>
                  <a:gd name="connsiteY63" fmla="*/ 287056 h 386949"/>
                  <a:gd name="connsiteX64" fmla="*/ 293456 w 387106"/>
                  <a:gd name="connsiteY64" fmla="*/ 287056 h 386949"/>
                  <a:gd name="connsiteX65" fmla="*/ 293456 w 387106"/>
                  <a:gd name="connsiteY65" fmla="*/ 318281 h 386949"/>
                  <a:gd name="connsiteX66" fmla="*/ 287213 w 387106"/>
                  <a:gd name="connsiteY66" fmla="*/ 324512 h 386949"/>
                  <a:gd name="connsiteX67" fmla="*/ 287206 w 387106"/>
                  <a:gd name="connsiteY67" fmla="*/ 324512 h 386949"/>
                  <a:gd name="connsiteX68" fmla="*/ 280969 w 387106"/>
                  <a:gd name="connsiteY68" fmla="*/ 318281 h 386949"/>
                  <a:gd name="connsiteX69" fmla="*/ 249750 w 387106"/>
                  <a:gd name="connsiteY69" fmla="*/ 219599 h 386949"/>
                  <a:gd name="connsiteX70" fmla="*/ 271790 w 387106"/>
                  <a:gd name="connsiteY70" fmla="*/ 237112 h 386949"/>
                  <a:gd name="connsiteX71" fmla="*/ 249750 w 387106"/>
                  <a:gd name="connsiteY71" fmla="*/ 237112 h 386949"/>
                  <a:gd name="connsiteX72" fmla="*/ 324675 w 387106"/>
                  <a:gd name="connsiteY72" fmla="*/ 218381 h 386949"/>
                  <a:gd name="connsiteX73" fmla="*/ 324675 w 387106"/>
                  <a:gd name="connsiteY73" fmla="*/ 237112 h 386949"/>
                  <a:gd name="connsiteX74" fmla="*/ 285146 w 387106"/>
                  <a:gd name="connsiteY74" fmla="*/ 237112 h 386949"/>
                  <a:gd name="connsiteX75" fmla="*/ 264929 w 387106"/>
                  <a:gd name="connsiteY75" fmla="*/ 212137 h 386949"/>
                  <a:gd name="connsiteX76" fmla="*/ 318431 w 387106"/>
                  <a:gd name="connsiteY76" fmla="*/ 212137 h 386949"/>
                  <a:gd name="connsiteX77" fmla="*/ 324675 w 387106"/>
                  <a:gd name="connsiteY77" fmla="*/ 218381 h 386949"/>
                  <a:gd name="connsiteX78" fmla="*/ 218525 w 387106"/>
                  <a:gd name="connsiteY78" fmla="*/ 105994 h 386949"/>
                  <a:gd name="connsiteX79" fmla="*/ 212288 w 387106"/>
                  <a:gd name="connsiteY79" fmla="*/ 112237 h 386949"/>
                  <a:gd name="connsiteX80" fmla="*/ 206044 w 387106"/>
                  <a:gd name="connsiteY80" fmla="*/ 112237 h 386949"/>
                  <a:gd name="connsiteX81" fmla="*/ 206044 w 387106"/>
                  <a:gd name="connsiteY81" fmla="*/ 99750 h 386949"/>
                  <a:gd name="connsiteX82" fmla="*/ 212288 w 387106"/>
                  <a:gd name="connsiteY82" fmla="*/ 99750 h 386949"/>
                  <a:gd name="connsiteX83" fmla="*/ 218525 w 387106"/>
                  <a:gd name="connsiteY83" fmla="*/ 105994 h 386949"/>
                  <a:gd name="connsiteX84" fmla="*/ 83254 w 387106"/>
                  <a:gd name="connsiteY84" fmla="*/ 43887 h 386949"/>
                  <a:gd name="connsiteX85" fmla="*/ 105894 w 387106"/>
                  <a:gd name="connsiteY85" fmla="*/ 31069 h 386949"/>
                  <a:gd name="connsiteX86" fmla="*/ 130201 w 387106"/>
                  <a:gd name="connsiteY86" fmla="*/ 44074 h 386949"/>
                  <a:gd name="connsiteX87" fmla="*/ 132161 w 387106"/>
                  <a:gd name="connsiteY87" fmla="*/ 47015 h 386949"/>
                  <a:gd name="connsiteX88" fmla="*/ 142557 w 387106"/>
                  <a:gd name="connsiteY88" fmla="*/ 40091 h 386949"/>
                  <a:gd name="connsiteX89" fmla="*/ 140597 w 387106"/>
                  <a:gd name="connsiteY89" fmla="*/ 37150 h 386949"/>
                  <a:gd name="connsiteX90" fmla="*/ 117045 w 387106"/>
                  <a:gd name="connsiteY90" fmla="*/ 20136 h 386949"/>
                  <a:gd name="connsiteX91" fmla="*/ 164710 w 387106"/>
                  <a:gd name="connsiteY91" fmla="*/ 16870 h 386949"/>
                  <a:gd name="connsiteX92" fmla="*/ 182136 w 387106"/>
                  <a:gd name="connsiteY92" fmla="*/ 24806 h 386949"/>
                  <a:gd name="connsiteX93" fmla="*/ 198945 w 387106"/>
                  <a:gd name="connsiteY93" fmla="*/ 39816 h 386949"/>
                  <a:gd name="connsiteX94" fmla="*/ 201255 w 387106"/>
                  <a:gd name="connsiteY94" fmla="*/ 74375 h 386949"/>
                  <a:gd name="connsiteX95" fmla="*/ 200830 w 387106"/>
                  <a:gd name="connsiteY95" fmla="*/ 75362 h 386949"/>
                  <a:gd name="connsiteX96" fmla="*/ 192901 w 387106"/>
                  <a:gd name="connsiteY96" fmla="*/ 59496 h 386949"/>
                  <a:gd name="connsiteX97" fmla="*/ 188749 w 387106"/>
                  <a:gd name="connsiteY97" fmla="*/ 56212 h 386949"/>
                  <a:gd name="connsiteX98" fmla="*/ 183566 w 387106"/>
                  <a:gd name="connsiteY98" fmla="*/ 57292 h 386949"/>
                  <a:gd name="connsiteX99" fmla="*/ 173576 w 387106"/>
                  <a:gd name="connsiteY99" fmla="*/ 64785 h 386949"/>
                  <a:gd name="connsiteX100" fmla="*/ 143606 w 387106"/>
                  <a:gd name="connsiteY100" fmla="*/ 74775 h 386949"/>
                  <a:gd name="connsiteX101" fmla="*/ 113636 w 387106"/>
                  <a:gd name="connsiteY101" fmla="*/ 64779 h 386949"/>
                  <a:gd name="connsiteX102" fmla="*/ 103646 w 387106"/>
                  <a:gd name="connsiteY102" fmla="*/ 57286 h 386949"/>
                  <a:gd name="connsiteX103" fmla="*/ 98464 w 387106"/>
                  <a:gd name="connsiteY103" fmla="*/ 56206 h 386949"/>
                  <a:gd name="connsiteX104" fmla="*/ 94312 w 387106"/>
                  <a:gd name="connsiteY104" fmla="*/ 59490 h 386949"/>
                  <a:gd name="connsiteX105" fmla="*/ 85845 w 387106"/>
                  <a:gd name="connsiteY105" fmla="*/ 76417 h 386949"/>
                  <a:gd name="connsiteX106" fmla="*/ 82274 w 387106"/>
                  <a:gd name="connsiteY106" fmla="*/ 69274 h 386949"/>
                  <a:gd name="connsiteX107" fmla="*/ 83254 w 387106"/>
                  <a:gd name="connsiteY107" fmla="*/ 43887 h 386949"/>
                  <a:gd name="connsiteX108" fmla="*/ 74925 w 387106"/>
                  <a:gd name="connsiteY108" fmla="*/ 112237 h 386949"/>
                  <a:gd name="connsiteX109" fmla="*/ 68681 w 387106"/>
                  <a:gd name="connsiteY109" fmla="*/ 105994 h 386949"/>
                  <a:gd name="connsiteX110" fmla="*/ 74925 w 387106"/>
                  <a:gd name="connsiteY110" fmla="*/ 99750 h 386949"/>
                  <a:gd name="connsiteX111" fmla="*/ 81169 w 387106"/>
                  <a:gd name="connsiteY111" fmla="*/ 99750 h 386949"/>
                  <a:gd name="connsiteX112" fmla="*/ 81169 w 387106"/>
                  <a:gd name="connsiteY112" fmla="*/ 112237 h 386949"/>
                  <a:gd name="connsiteX113" fmla="*/ 93656 w 387106"/>
                  <a:gd name="connsiteY113" fmla="*/ 124725 h 386949"/>
                  <a:gd name="connsiteX114" fmla="*/ 93656 w 387106"/>
                  <a:gd name="connsiteY114" fmla="*/ 88736 h 386949"/>
                  <a:gd name="connsiteX115" fmla="*/ 102135 w 387106"/>
                  <a:gd name="connsiteY115" fmla="*/ 71772 h 386949"/>
                  <a:gd name="connsiteX116" fmla="*/ 106144 w 387106"/>
                  <a:gd name="connsiteY116" fmla="*/ 74775 h 386949"/>
                  <a:gd name="connsiteX117" fmla="*/ 143606 w 387106"/>
                  <a:gd name="connsiteY117" fmla="*/ 87262 h 386949"/>
                  <a:gd name="connsiteX118" fmla="*/ 181069 w 387106"/>
                  <a:gd name="connsiteY118" fmla="*/ 74775 h 386949"/>
                  <a:gd name="connsiteX119" fmla="*/ 185071 w 387106"/>
                  <a:gd name="connsiteY119" fmla="*/ 71772 h 386949"/>
                  <a:gd name="connsiteX120" fmla="*/ 193556 w 387106"/>
                  <a:gd name="connsiteY120" fmla="*/ 88736 h 386949"/>
                  <a:gd name="connsiteX121" fmla="*/ 193556 w 387106"/>
                  <a:gd name="connsiteY121" fmla="*/ 124725 h 386949"/>
                  <a:gd name="connsiteX122" fmla="*/ 143606 w 387106"/>
                  <a:gd name="connsiteY122" fmla="*/ 174675 h 386949"/>
                  <a:gd name="connsiteX123" fmla="*/ 93656 w 387106"/>
                  <a:gd name="connsiteY123" fmla="*/ 124725 h 386949"/>
                  <a:gd name="connsiteX124" fmla="*/ 143606 w 387106"/>
                  <a:gd name="connsiteY124" fmla="*/ 187162 h 386949"/>
                  <a:gd name="connsiteX125" fmla="*/ 162338 w 387106"/>
                  <a:gd name="connsiteY125" fmla="*/ 184284 h 386949"/>
                  <a:gd name="connsiteX126" fmla="*/ 162338 w 387106"/>
                  <a:gd name="connsiteY126" fmla="*/ 197065 h 386949"/>
                  <a:gd name="connsiteX127" fmla="*/ 143606 w 387106"/>
                  <a:gd name="connsiteY127" fmla="*/ 215796 h 386949"/>
                  <a:gd name="connsiteX128" fmla="*/ 124875 w 387106"/>
                  <a:gd name="connsiteY128" fmla="*/ 197065 h 386949"/>
                  <a:gd name="connsiteX129" fmla="*/ 124875 w 387106"/>
                  <a:gd name="connsiteY129" fmla="*/ 184284 h 386949"/>
                  <a:gd name="connsiteX130" fmla="*/ 143606 w 387106"/>
                  <a:gd name="connsiteY130" fmla="*/ 187162 h 386949"/>
                  <a:gd name="connsiteX131" fmla="*/ 141590 w 387106"/>
                  <a:gd name="connsiteY131" fmla="*/ 255837 h 386949"/>
                  <a:gd name="connsiteX132" fmla="*/ 145623 w 387106"/>
                  <a:gd name="connsiteY132" fmla="*/ 255837 h 386949"/>
                  <a:gd name="connsiteX133" fmla="*/ 155819 w 387106"/>
                  <a:gd name="connsiteY133" fmla="*/ 281312 h 386949"/>
                  <a:gd name="connsiteX134" fmla="*/ 143606 w 387106"/>
                  <a:gd name="connsiteY134" fmla="*/ 334215 h 386949"/>
                  <a:gd name="connsiteX135" fmla="*/ 131393 w 387106"/>
                  <a:gd name="connsiteY135" fmla="*/ 281312 h 386949"/>
                  <a:gd name="connsiteX136" fmla="*/ 155444 w 387106"/>
                  <a:gd name="connsiteY136" fmla="*/ 229944 h 386949"/>
                  <a:gd name="connsiteX137" fmla="*/ 146503 w 387106"/>
                  <a:gd name="connsiteY137" fmla="*/ 243350 h 386949"/>
                  <a:gd name="connsiteX138" fmla="*/ 140703 w 387106"/>
                  <a:gd name="connsiteY138" fmla="*/ 243350 h 386949"/>
                  <a:gd name="connsiteX139" fmla="*/ 131762 w 387106"/>
                  <a:gd name="connsiteY139" fmla="*/ 229944 h 386949"/>
                  <a:gd name="connsiteX140" fmla="*/ 133841 w 387106"/>
                  <a:gd name="connsiteY140" fmla="*/ 223694 h 386949"/>
                  <a:gd name="connsiteX141" fmla="*/ 139186 w 387106"/>
                  <a:gd name="connsiteY141" fmla="*/ 229039 h 386949"/>
                  <a:gd name="connsiteX142" fmla="*/ 143606 w 387106"/>
                  <a:gd name="connsiteY142" fmla="*/ 230862 h 386949"/>
                  <a:gd name="connsiteX143" fmla="*/ 148021 w 387106"/>
                  <a:gd name="connsiteY143" fmla="*/ 229039 h 386949"/>
                  <a:gd name="connsiteX144" fmla="*/ 153365 w 387106"/>
                  <a:gd name="connsiteY144" fmla="*/ 223694 h 386949"/>
                  <a:gd name="connsiteX145" fmla="*/ 74919 w 387106"/>
                  <a:gd name="connsiteY145" fmla="*/ 374462 h 386949"/>
                  <a:gd name="connsiteX146" fmla="*/ 74919 w 387106"/>
                  <a:gd name="connsiteY146" fmla="*/ 268325 h 386949"/>
                  <a:gd name="connsiteX147" fmla="*/ 62431 w 387106"/>
                  <a:gd name="connsiteY147" fmla="*/ 268325 h 386949"/>
                  <a:gd name="connsiteX148" fmla="*/ 62431 w 387106"/>
                  <a:gd name="connsiteY148" fmla="*/ 374462 h 386949"/>
                  <a:gd name="connsiteX149" fmla="*/ 12488 w 387106"/>
                  <a:gd name="connsiteY149" fmla="*/ 374462 h 386949"/>
                  <a:gd name="connsiteX150" fmla="*/ 12488 w 387106"/>
                  <a:gd name="connsiteY150" fmla="*/ 250112 h 386949"/>
                  <a:gd name="connsiteX151" fmla="*/ 38568 w 387106"/>
                  <a:gd name="connsiteY151" fmla="*/ 219318 h 386949"/>
                  <a:gd name="connsiteX152" fmla="*/ 116483 w 387106"/>
                  <a:gd name="connsiteY152" fmla="*/ 206337 h 386949"/>
                  <a:gd name="connsiteX153" fmla="*/ 123970 w 387106"/>
                  <a:gd name="connsiteY153" fmla="*/ 213823 h 386949"/>
                  <a:gd name="connsiteX154" fmla="*/ 118950 w 387106"/>
                  <a:gd name="connsiteY154" fmla="*/ 228889 h 386949"/>
                  <a:gd name="connsiteX155" fmla="*/ 119674 w 387106"/>
                  <a:gd name="connsiteY155" fmla="*/ 234328 h 386949"/>
                  <a:gd name="connsiteX156" fmla="*/ 130338 w 387106"/>
                  <a:gd name="connsiteY156" fmla="*/ 250324 h 386949"/>
                  <a:gd name="connsiteX157" fmla="*/ 119075 w 387106"/>
                  <a:gd name="connsiteY157" fmla="*/ 278483 h 386949"/>
                  <a:gd name="connsiteX158" fmla="*/ 118787 w 387106"/>
                  <a:gd name="connsiteY158" fmla="*/ 282211 h 386949"/>
                  <a:gd name="connsiteX159" fmla="*/ 137519 w 387106"/>
                  <a:gd name="connsiteY159" fmla="*/ 363380 h 386949"/>
                  <a:gd name="connsiteX160" fmla="*/ 143606 w 387106"/>
                  <a:gd name="connsiteY160" fmla="*/ 368212 h 386949"/>
                  <a:gd name="connsiteX161" fmla="*/ 149688 w 387106"/>
                  <a:gd name="connsiteY161" fmla="*/ 363380 h 386949"/>
                  <a:gd name="connsiteX162" fmla="*/ 168419 w 387106"/>
                  <a:gd name="connsiteY162" fmla="*/ 282211 h 386949"/>
                  <a:gd name="connsiteX163" fmla="*/ 168132 w 387106"/>
                  <a:gd name="connsiteY163" fmla="*/ 278483 h 386949"/>
                  <a:gd name="connsiteX164" fmla="*/ 156868 w 387106"/>
                  <a:gd name="connsiteY164" fmla="*/ 250324 h 386949"/>
                  <a:gd name="connsiteX165" fmla="*/ 167532 w 387106"/>
                  <a:gd name="connsiteY165" fmla="*/ 234328 h 386949"/>
                  <a:gd name="connsiteX166" fmla="*/ 168257 w 387106"/>
                  <a:gd name="connsiteY166" fmla="*/ 228889 h 386949"/>
                  <a:gd name="connsiteX167" fmla="*/ 163237 w 387106"/>
                  <a:gd name="connsiteY167" fmla="*/ 213823 h 386949"/>
                  <a:gd name="connsiteX168" fmla="*/ 170723 w 387106"/>
                  <a:gd name="connsiteY168" fmla="*/ 206337 h 386949"/>
                  <a:gd name="connsiteX169" fmla="*/ 237356 w 387106"/>
                  <a:gd name="connsiteY169" fmla="*/ 217438 h 386949"/>
                  <a:gd name="connsiteX170" fmla="*/ 237263 w 387106"/>
                  <a:gd name="connsiteY170" fmla="*/ 218381 h 386949"/>
                  <a:gd name="connsiteX171" fmla="*/ 237263 w 387106"/>
                  <a:gd name="connsiteY171" fmla="*/ 237112 h 386949"/>
                  <a:gd name="connsiteX172" fmla="*/ 199800 w 387106"/>
                  <a:gd name="connsiteY172" fmla="*/ 237112 h 386949"/>
                  <a:gd name="connsiteX173" fmla="*/ 187313 w 387106"/>
                  <a:gd name="connsiteY173" fmla="*/ 249600 h 386949"/>
                  <a:gd name="connsiteX174" fmla="*/ 187313 w 387106"/>
                  <a:gd name="connsiteY174" fmla="*/ 268325 h 386949"/>
                  <a:gd name="connsiteX175" fmla="*/ 187313 w 387106"/>
                  <a:gd name="connsiteY175" fmla="*/ 268387 h 386949"/>
                  <a:gd name="connsiteX176" fmla="*/ 187313 w 387106"/>
                  <a:gd name="connsiteY176" fmla="*/ 374462 h 386949"/>
                  <a:gd name="connsiteX177" fmla="*/ 206038 w 387106"/>
                  <a:gd name="connsiteY177" fmla="*/ 374462 h 386949"/>
                  <a:gd name="connsiteX178" fmla="*/ 199800 w 387106"/>
                  <a:gd name="connsiteY178" fmla="*/ 374462 h 386949"/>
                  <a:gd name="connsiteX179" fmla="*/ 199800 w 387106"/>
                  <a:gd name="connsiteY179" fmla="*/ 361975 h 386949"/>
                  <a:gd name="connsiteX180" fmla="*/ 374631 w 387106"/>
                  <a:gd name="connsiteY180" fmla="*/ 361975 h 386949"/>
                  <a:gd name="connsiteX181" fmla="*/ 374631 w 387106"/>
                  <a:gd name="connsiteY181" fmla="*/ 374462 h 38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87106" h="386949">
                    <a:moveTo>
                      <a:pt x="374625" y="237112"/>
                    </a:moveTo>
                    <a:lnTo>
                      <a:pt x="337163" y="237112"/>
                    </a:lnTo>
                    <a:lnTo>
                      <a:pt x="337163" y="218381"/>
                    </a:lnTo>
                    <a:cubicBezTo>
                      <a:pt x="337163" y="208054"/>
                      <a:pt x="328758" y="199650"/>
                      <a:pt x="318431" y="199650"/>
                    </a:cubicBezTo>
                    <a:lnTo>
                      <a:pt x="255994" y="199650"/>
                    </a:lnTo>
                    <a:cubicBezTo>
                      <a:pt x="250612" y="199650"/>
                      <a:pt x="245785" y="201966"/>
                      <a:pt x="242370" y="205613"/>
                    </a:cubicBezTo>
                    <a:lnTo>
                      <a:pt x="174825" y="194355"/>
                    </a:lnTo>
                    <a:lnTo>
                      <a:pt x="174825" y="178708"/>
                    </a:lnTo>
                    <a:cubicBezTo>
                      <a:pt x="193456" y="167894"/>
                      <a:pt x="206044" y="147770"/>
                      <a:pt x="206044" y="124725"/>
                    </a:cubicBezTo>
                    <a:lnTo>
                      <a:pt x="212288" y="124725"/>
                    </a:lnTo>
                    <a:cubicBezTo>
                      <a:pt x="222615" y="124719"/>
                      <a:pt x="231013" y="116314"/>
                      <a:pt x="231013" y="105994"/>
                    </a:cubicBezTo>
                    <a:cubicBezTo>
                      <a:pt x="231013" y="95666"/>
                      <a:pt x="222615" y="87262"/>
                      <a:pt x="212288" y="87262"/>
                    </a:cubicBezTo>
                    <a:lnTo>
                      <a:pt x="209291" y="87262"/>
                    </a:lnTo>
                    <a:lnTo>
                      <a:pt x="212712" y="79326"/>
                    </a:lnTo>
                    <a:cubicBezTo>
                      <a:pt x="219124" y="64454"/>
                      <a:pt x="217982" y="47284"/>
                      <a:pt x="209646" y="33397"/>
                    </a:cubicBezTo>
                    <a:cubicBezTo>
                      <a:pt x="204364" y="24600"/>
                      <a:pt x="196641" y="17701"/>
                      <a:pt x="187300" y="13449"/>
                    </a:cubicBezTo>
                    <a:lnTo>
                      <a:pt x="169874" y="5513"/>
                    </a:lnTo>
                    <a:cubicBezTo>
                      <a:pt x="149319" y="-3853"/>
                      <a:pt x="124070" y="-1118"/>
                      <a:pt x="105994" y="12443"/>
                    </a:cubicBezTo>
                    <a:lnTo>
                      <a:pt x="96148" y="19830"/>
                    </a:lnTo>
                    <a:lnTo>
                      <a:pt x="96160" y="19849"/>
                    </a:lnTo>
                    <a:cubicBezTo>
                      <a:pt x="86414" y="22390"/>
                      <a:pt x="77822" y="28658"/>
                      <a:pt x="72540" y="37462"/>
                    </a:cubicBezTo>
                    <a:cubicBezTo>
                      <a:pt x="65659" y="48919"/>
                      <a:pt x="65122" y="62905"/>
                      <a:pt x="71104" y="74862"/>
                    </a:cubicBezTo>
                    <a:lnTo>
                      <a:pt x="77310" y="87262"/>
                    </a:lnTo>
                    <a:lnTo>
                      <a:pt x="74925" y="87262"/>
                    </a:lnTo>
                    <a:cubicBezTo>
                      <a:pt x="64598" y="87262"/>
                      <a:pt x="56194" y="95666"/>
                      <a:pt x="56194" y="105994"/>
                    </a:cubicBezTo>
                    <a:cubicBezTo>
                      <a:pt x="56194" y="116314"/>
                      <a:pt x="64592" y="124719"/>
                      <a:pt x="74925" y="124725"/>
                    </a:cubicBezTo>
                    <a:lnTo>
                      <a:pt x="81169" y="124725"/>
                    </a:lnTo>
                    <a:cubicBezTo>
                      <a:pt x="81169" y="147777"/>
                      <a:pt x="93756" y="167900"/>
                      <a:pt x="112388" y="178715"/>
                    </a:cubicBezTo>
                    <a:lnTo>
                      <a:pt x="112388" y="194361"/>
                    </a:lnTo>
                    <a:lnTo>
                      <a:pt x="36520" y="206999"/>
                    </a:lnTo>
                    <a:cubicBezTo>
                      <a:pt x="15353" y="210526"/>
                      <a:pt x="0" y="228658"/>
                      <a:pt x="0" y="250112"/>
                    </a:cubicBezTo>
                    <a:lnTo>
                      <a:pt x="0" y="380706"/>
                    </a:lnTo>
                    <a:cubicBezTo>
                      <a:pt x="0" y="384159"/>
                      <a:pt x="2791" y="386950"/>
                      <a:pt x="6244" y="386950"/>
                    </a:cubicBezTo>
                    <a:lnTo>
                      <a:pt x="199800" y="386950"/>
                    </a:lnTo>
                    <a:lnTo>
                      <a:pt x="206038" y="386950"/>
                    </a:lnTo>
                    <a:lnTo>
                      <a:pt x="374619" y="386950"/>
                    </a:lnTo>
                    <a:cubicBezTo>
                      <a:pt x="381506" y="386950"/>
                      <a:pt x="387106" y="381355"/>
                      <a:pt x="387106" y="374462"/>
                    </a:cubicBezTo>
                    <a:lnTo>
                      <a:pt x="387106" y="249600"/>
                    </a:lnTo>
                    <a:cubicBezTo>
                      <a:pt x="387113" y="242707"/>
                      <a:pt x="381512" y="237112"/>
                      <a:pt x="374625" y="237112"/>
                    </a:cubicBezTo>
                    <a:close/>
                    <a:moveTo>
                      <a:pt x="374625" y="268325"/>
                    </a:moveTo>
                    <a:cubicBezTo>
                      <a:pt x="374619" y="285539"/>
                      <a:pt x="360620" y="299537"/>
                      <a:pt x="343400" y="299537"/>
                    </a:cubicBezTo>
                    <a:lnTo>
                      <a:pt x="305938" y="299537"/>
                    </a:lnTo>
                    <a:lnTo>
                      <a:pt x="305938" y="280812"/>
                    </a:lnTo>
                    <a:cubicBezTo>
                      <a:pt x="305938" y="277360"/>
                      <a:pt x="303147" y="274569"/>
                      <a:pt x="299694" y="274569"/>
                    </a:cubicBezTo>
                    <a:lnTo>
                      <a:pt x="274719" y="274569"/>
                    </a:lnTo>
                    <a:cubicBezTo>
                      <a:pt x="271266" y="274569"/>
                      <a:pt x="268475" y="277360"/>
                      <a:pt x="268475" y="280812"/>
                    </a:cubicBezTo>
                    <a:lnTo>
                      <a:pt x="268475" y="299537"/>
                    </a:lnTo>
                    <a:lnTo>
                      <a:pt x="231013" y="299537"/>
                    </a:lnTo>
                    <a:cubicBezTo>
                      <a:pt x="213805" y="299537"/>
                      <a:pt x="199812" y="285551"/>
                      <a:pt x="199794" y="268356"/>
                    </a:cubicBezTo>
                    <a:lnTo>
                      <a:pt x="199794" y="249600"/>
                    </a:lnTo>
                    <a:lnTo>
                      <a:pt x="374619" y="249600"/>
                    </a:lnTo>
                    <a:close/>
                    <a:moveTo>
                      <a:pt x="199800" y="298851"/>
                    </a:moveTo>
                    <a:cubicBezTo>
                      <a:pt x="207742" y="306967"/>
                      <a:pt x="218793" y="312025"/>
                      <a:pt x="231019" y="312025"/>
                    </a:cubicBezTo>
                    <a:lnTo>
                      <a:pt x="268481" y="312025"/>
                    </a:lnTo>
                    <a:lnTo>
                      <a:pt x="268481" y="318281"/>
                    </a:lnTo>
                    <a:cubicBezTo>
                      <a:pt x="268481" y="328602"/>
                      <a:pt x="276885" y="337000"/>
                      <a:pt x="287213" y="337000"/>
                    </a:cubicBezTo>
                    <a:cubicBezTo>
                      <a:pt x="297540" y="337000"/>
                      <a:pt x="305944" y="328602"/>
                      <a:pt x="305944" y="318281"/>
                    </a:cubicBezTo>
                    <a:lnTo>
                      <a:pt x="305944" y="312025"/>
                    </a:lnTo>
                    <a:lnTo>
                      <a:pt x="343406" y="312025"/>
                    </a:lnTo>
                    <a:cubicBezTo>
                      <a:pt x="355638" y="312025"/>
                      <a:pt x="366689" y="306961"/>
                      <a:pt x="374631" y="298844"/>
                    </a:cubicBezTo>
                    <a:lnTo>
                      <a:pt x="374637" y="349494"/>
                    </a:lnTo>
                    <a:lnTo>
                      <a:pt x="199800" y="349494"/>
                    </a:lnTo>
                    <a:close/>
                    <a:moveTo>
                      <a:pt x="280969" y="318281"/>
                    </a:moveTo>
                    <a:lnTo>
                      <a:pt x="280969" y="287056"/>
                    </a:lnTo>
                    <a:lnTo>
                      <a:pt x="293456" y="287056"/>
                    </a:lnTo>
                    <a:lnTo>
                      <a:pt x="293456" y="318281"/>
                    </a:lnTo>
                    <a:cubicBezTo>
                      <a:pt x="293456" y="321721"/>
                      <a:pt x="290659" y="324512"/>
                      <a:pt x="287213" y="324512"/>
                    </a:cubicBezTo>
                    <a:lnTo>
                      <a:pt x="287206" y="324512"/>
                    </a:lnTo>
                    <a:cubicBezTo>
                      <a:pt x="283766" y="324512"/>
                      <a:pt x="280969" y="321721"/>
                      <a:pt x="280969" y="318281"/>
                    </a:cubicBezTo>
                    <a:close/>
                    <a:moveTo>
                      <a:pt x="249750" y="219599"/>
                    </a:moveTo>
                    <a:cubicBezTo>
                      <a:pt x="259578" y="221615"/>
                      <a:pt x="267688" y="228221"/>
                      <a:pt x="271790" y="237112"/>
                    </a:cubicBezTo>
                    <a:lnTo>
                      <a:pt x="249750" y="237112"/>
                    </a:lnTo>
                    <a:close/>
                    <a:moveTo>
                      <a:pt x="324675" y="218381"/>
                    </a:moveTo>
                    <a:lnTo>
                      <a:pt x="324675" y="237112"/>
                    </a:lnTo>
                    <a:lnTo>
                      <a:pt x="285146" y="237112"/>
                    </a:lnTo>
                    <a:cubicBezTo>
                      <a:pt x="281805" y="226429"/>
                      <a:pt x="274500" y="217557"/>
                      <a:pt x="264929" y="212137"/>
                    </a:cubicBezTo>
                    <a:lnTo>
                      <a:pt x="318431" y="212137"/>
                    </a:lnTo>
                    <a:cubicBezTo>
                      <a:pt x="321872" y="212137"/>
                      <a:pt x="324675" y="214935"/>
                      <a:pt x="324675" y="218381"/>
                    </a:cubicBezTo>
                    <a:close/>
                    <a:moveTo>
                      <a:pt x="218525" y="105994"/>
                    </a:moveTo>
                    <a:cubicBezTo>
                      <a:pt x="218525" y="109434"/>
                      <a:pt x="215728" y="112237"/>
                      <a:pt x="212288" y="112237"/>
                    </a:cubicBezTo>
                    <a:lnTo>
                      <a:pt x="206044" y="112237"/>
                    </a:lnTo>
                    <a:lnTo>
                      <a:pt x="206044" y="99750"/>
                    </a:lnTo>
                    <a:lnTo>
                      <a:pt x="212288" y="99750"/>
                    </a:lnTo>
                    <a:cubicBezTo>
                      <a:pt x="215728" y="99750"/>
                      <a:pt x="218525" y="102547"/>
                      <a:pt x="218525" y="105994"/>
                    </a:cubicBezTo>
                    <a:close/>
                    <a:moveTo>
                      <a:pt x="83254" y="43887"/>
                    </a:moveTo>
                    <a:cubicBezTo>
                      <a:pt x="87999" y="35976"/>
                      <a:pt x="96672" y="31069"/>
                      <a:pt x="105894" y="31069"/>
                    </a:cubicBezTo>
                    <a:cubicBezTo>
                      <a:pt x="115684" y="31069"/>
                      <a:pt x="124769" y="35932"/>
                      <a:pt x="130201" y="44074"/>
                    </a:cubicBezTo>
                    <a:lnTo>
                      <a:pt x="132161" y="47015"/>
                    </a:lnTo>
                    <a:lnTo>
                      <a:pt x="142557" y="40091"/>
                    </a:lnTo>
                    <a:lnTo>
                      <a:pt x="140597" y="37150"/>
                    </a:lnTo>
                    <a:cubicBezTo>
                      <a:pt x="134965" y="28702"/>
                      <a:pt x="126567" y="22777"/>
                      <a:pt x="117045" y="20136"/>
                    </a:cubicBezTo>
                    <a:cubicBezTo>
                      <a:pt x="131181" y="11370"/>
                      <a:pt x="149507" y="9958"/>
                      <a:pt x="164710" y="16870"/>
                    </a:cubicBezTo>
                    <a:lnTo>
                      <a:pt x="182136" y="24806"/>
                    </a:lnTo>
                    <a:cubicBezTo>
                      <a:pt x="189161" y="28009"/>
                      <a:pt x="194980" y="33198"/>
                      <a:pt x="198945" y="39816"/>
                    </a:cubicBezTo>
                    <a:cubicBezTo>
                      <a:pt x="205213" y="50268"/>
                      <a:pt x="206081" y="63186"/>
                      <a:pt x="201255" y="74375"/>
                    </a:cubicBezTo>
                    <a:lnTo>
                      <a:pt x="200830" y="75362"/>
                    </a:lnTo>
                    <a:lnTo>
                      <a:pt x="192901" y="59496"/>
                    </a:lnTo>
                    <a:cubicBezTo>
                      <a:pt x="192076" y="57836"/>
                      <a:pt x="190553" y="56637"/>
                      <a:pt x="188749" y="56212"/>
                    </a:cubicBezTo>
                    <a:cubicBezTo>
                      <a:pt x="186957" y="55800"/>
                      <a:pt x="185052" y="56187"/>
                      <a:pt x="183566" y="57292"/>
                    </a:cubicBezTo>
                    <a:lnTo>
                      <a:pt x="173576" y="64785"/>
                    </a:lnTo>
                    <a:cubicBezTo>
                      <a:pt x="164979" y="71228"/>
                      <a:pt x="154339" y="74775"/>
                      <a:pt x="143606" y="74775"/>
                    </a:cubicBezTo>
                    <a:cubicBezTo>
                      <a:pt x="132873" y="74775"/>
                      <a:pt x="122228" y="71228"/>
                      <a:pt x="113636" y="64779"/>
                    </a:cubicBezTo>
                    <a:lnTo>
                      <a:pt x="103646" y="57286"/>
                    </a:lnTo>
                    <a:cubicBezTo>
                      <a:pt x="102166" y="56181"/>
                      <a:pt x="100287" y="55800"/>
                      <a:pt x="98464" y="56206"/>
                    </a:cubicBezTo>
                    <a:cubicBezTo>
                      <a:pt x="96660" y="56630"/>
                      <a:pt x="95142" y="57836"/>
                      <a:pt x="94312" y="59490"/>
                    </a:cubicBezTo>
                    <a:lnTo>
                      <a:pt x="85845" y="76417"/>
                    </a:lnTo>
                    <a:lnTo>
                      <a:pt x="82274" y="69274"/>
                    </a:lnTo>
                    <a:cubicBezTo>
                      <a:pt x="78215" y="61157"/>
                      <a:pt x="78584" y="51667"/>
                      <a:pt x="83254" y="43887"/>
                    </a:cubicBezTo>
                    <a:close/>
                    <a:moveTo>
                      <a:pt x="74925" y="112237"/>
                    </a:moveTo>
                    <a:cubicBezTo>
                      <a:pt x="71485" y="112237"/>
                      <a:pt x="68681" y="109434"/>
                      <a:pt x="68681" y="105994"/>
                    </a:cubicBezTo>
                    <a:cubicBezTo>
                      <a:pt x="68681" y="102547"/>
                      <a:pt x="71478" y="99750"/>
                      <a:pt x="74925" y="99750"/>
                    </a:cubicBezTo>
                    <a:lnTo>
                      <a:pt x="81169" y="99750"/>
                    </a:lnTo>
                    <a:lnTo>
                      <a:pt x="81169" y="112237"/>
                    </a:lnTo>
                    <a:close/>
                    <a:moveTo>
                      <a:pt x="93656" y="124725"/>
                    </a:moveTo>
                    <a:lnTo>
                      <a:pt x="93656" y="88736"/>
                    </a:lnTo>
                    <a:lnTo>
                      <a:pt x="102135" y="71772"/>
                    </a:lnTo>
                    <a:lnTo>
                      <a:pt x="106144" y="74775"/>
                    </a:lnTo>
                    <a:cubicBezTo>
                      <a:pt x="116883" y="82829"/>
                      <a:pt x="130188" y="87262"/>
                      <a:pt x="143606" y="87262"/>
                    </a:cubicBezTo>
                    <a:cubicBezTo>
                      <a:pt x="157024" y="87262"/>
                      <a:pt x="170330" y="82829"/>
                      <a:pt x="181069" y="74775"/>
                    </a:cubicBezTo>
                    <a:lnTo>
                      <a:pt x="185071" y="71772"/>
                    </a:lnTo>
                    <a:lnTo>
                      <a:pt x="193556" y="88736"/>
                    </a:lnTo>
                    <a:lnTo>
                      <a:pt x="193556" y="124725"/>
                    </a:lnTo>
                    <a:cubicBezTo>
                      <a:pt x="193556" y="152266"/>
                      <a:pt x="171147" y="174675"/>
                      <a:pt x="143606" y="174675"/>
                    </a:cubicBezTo>
                    <a:cubicBezTo>
                      <a:pt x="116059" y="174675"/>
                      <a:pt x="93656" y="152266"/>
                      <a:pt x="93656" y="124725"/>
                    </a:cubicBezTo>
                    <a:close/>
                    <a:moveTo>
                      <a:pt x="143606" y="187162"/>
                    </a:moveTo>
                    <a:cubicBezTo>
                      <a:pt x="150131" y="187162"/>
                      <a:pt x="156418" y="186145"/>
                      <a:pt x="162338" y="184284"/>
                    </a:cubicBezTo>
                    <a:lnTo>
                      <a:pt x="162338" y="197065"/>
                    </a:lnTo>
                    <a:lnTo>
                      <a:pt x="143606" y="215796"/>
                    </a:lnTo>
                    <a:lnTo>
                      <a:pt x="124875" y="197065"/>
                    </a:lnTo>
                    <a:lnTo>
                      <a:pt x="124875" y="184284"/>
                    </a:lnTo>
                    <a:cubicBezTo>
                      <a:pt x="130794" y="186145"/>
                      <a:pt x="137082" y="187162"/>
                      <a:pt x="143606" y="187162"/>
                    </a:cubicBezTo>
                    <a:close/>
                    <a:moveTo>
                      <a:pt x="141590" y="255837"/>
                    </a:moveTo>
                    <a:lnTo>
                      <a:pt x="145623" y="255837"/>
                    </a:lnTo>
                    <a:lnTo>
                      <a:pt x="155819" y="281312"/>
                    </a:lnTo>
                    <a:lnTo>
                      <a:pt x="143606" y="334215"/>
                    </a:lnTo>
                    <a:lnTo>
                      <a:pt x="131393" y="281312"/>
                    </a:lnTo>
                    <a:close/>
                    <a:moveTo>
                      <a:pt x="155444" y="229944"/>
                    </a:moveTo>
                    <a:lnTo>
                      <a:pt x="146503" y="243350"/>
                    </a:lnTo>
                    <a:lnTo>
                      <a:pt x="140703" y="243350"/>
                    </a:lnTo>
                    <a:lnTo>
                      <a:pt x="131762" y="229944"/>
                    </a:lnTo>
                    <a:lnTo>
                      <a:pt x="133841" y="223694"/>
                    </a:lnTo>
                    <a:lnTo>
                      <a:pt x="139186" y="229039"/>
                    </a:lnTo>
                    <a:cubicBezTo>
                      <a:pt x="140403" y="230257"/>
                      <a:pt x="142002" y="230862"/>
                      <a:pt x="143606" y="230862"/>
                    </a:cubicBezTo>
                    <a:cubicBezTo>
                      <a:pt x="145205" y="230862"/>
                      <a:pt x="146803" y="230257"/>
                      <a:pt x="148021" y="229039"/>
                    </a:cubicBezTo>
                    <a:lnTo>
                      <a:pt x="153365" y="223694"/>
                    </a:lnTo>
                    <a:close/>
                    <a:moveTo>
                      <a:pt x="74919" y="374462"/>
                    </a:moveTo>
                    <a:lnTo>
                      <a:pt x="74919" y="268325"/>
                    </a:lnTo>
                    <a:lnTo>
                      <a:pt x="62431" y="268325"/>
                    </a:lnTo>
                    <a:lnTo>
                      <a:pt x="62431" y="374462"/>
                    </a:lnTo>
                    <a:lnTo>
                      <a:pt x="12488" y="374462"/>
                    </a:lnTo>
                    <a:lnTo>
                      <a:pt x="12488" y="250112"/>
                    </a:lnTo>
                    <a:cubicBezTo>
                      <a:pt x="12488" y="234790"/>
                      <a:pt x="23458" y="221840"/>
                      <a:pt x="38568" y="219318"/>
                    </a:cubicBezTo>
                    <a:lnTo>
                      <a:pt x="116483" y="206337"/>
                    </a:lnTo>
                    <a:lnTo>
                      <a:pt x="123970" y="213823"/>
                    </a:lnTo>
                    <a:lnTo>
                      <a:pt x="118950" y="228889"/>
                    </a:lnTo>
                    <a:cubicBezTo>
                      <a:pt x="118338" y="230712"/>
                      <a:pt x="118606" y="232723"/>
                      <a:pt x="119674" y="234328"/>
                    </a:cubicBezTo>
                    <a:lnTo>
                      <a:pt x="130338" y="250324"/>
                    </a:lnTo>
                    <a:lnTo>
                      <a:pt x="119075" y="278483"/>
                    </a:lnTo>
                    <a:cubicBezTo>
                      <a:pt x="118600" y="279663"/>
                      <a:pt x="118500" y="280962"/>
                      <a:pt x="118787" y="282211"/>
                    </a:cubicBezTo>
                    <a:lnTo>
                      <a:pt x="137519" y="363380"/>
                    </a:lnTo>
                    <a:cubicBezTo>
                      <a:pt x="138168" y="366208"/>
                      <a:pt x="140697" y="368212"/>
                      <a:pt x="143606" y="368212"/>
                    </a:cubicBezTo>
                    <a:cubicBezTo>
                      <a:pt x="146510" y="368212"/>
                      <a:pt x="149038" y="366208"/>
                      <a:pt x="149688" y="363380"/>
                    </a:cubicBezTo>
                    <a:lnTo>
                      <a:pt x="168419" y="282211"/>
                    </a:lnTo>
                    <a:cubicBezTo>
                      <a:pt x="168706" y="280968"/>
                      <a:pt x="168606" y="279670"/>
                      <a:pt x="168132" y="278483"/>
                    </a:cubicBezTo>
                    <a:lnTo>
                      <a:pt x="156868" y="250324"/>
                    </a:lnTo>
                    <a:lnTo>
                      <a:pt x="167532" y="234328"/>
                    </a:lnTo>
                    <a:cubicBezTo>
                      <a:pt x="168600" y="232723"/>
                      <a:pt x="168868" y="230712"/>
                      <a:pt x="168257" y="228889"/>
                    </a:cubicBezTo>
                    <a:lnTo>
                      <a:pt x="163237" y="213823"/>
                    </a:lnTo>
                    <a:lnTo>
                      <a:pt x="170723" y="206337"/>
                    </a:lnTo>
                    <a:lnTo>
                      <a:pt x="237356" y="217438"/>
                    </a:lnTo>
                    <a:cubicBezTo>
                      <a:pt x="237344" y="217757"/>
                      <a:pt x="237263" y="218056"/>
                      <a:pt x="237263" y="218381"/>
                    </a:cubicBezTo>
                    <a:lnTo>
                      <a:pt x="237263" y="237112"/>
                    </a:lnTo>
                    <a:lnTo>
                      <a:pt x="199800" y="237112"/>
                    </a:lnTo>
                    <a:cubicBezTo>
                      <a:pt x="192913" y="237112"/>
                      <a:pt x="187313" y="242707"/>
                      <a:pt x="187313" y="249600"/>
                    </a:cubicBezTo>
                    <a:lnTo>
                      <a:pt x="187313" y="268325"/>
                    </a:lnTo>
                    <a:lnTo>
                      <a:pt x="187313" y="268387"/>
                    </a:lnTo>
                    <a:lnTo>
                      <a:pt x="187313" y="374462"/>
                    </a:lnTo>
                    <a:close/>
                    <a:moveTo>
                      <a:pt x="206038" y="374462"/>
                    </a:moveTo>
                    <a:lnTo>
                      <a:pt x="199800" y="374462"/>
                    </a:lnTo>
                    <a:lnTo>
                      <a:pt x="199800" y="361975"/>
                    </a:lnTo>
                    <a:lnTo>
                      <a:pt x="374631" y="361975"/>
                    </a:lnTo>
                    <a:lnTo>
                      <a:pt x="374631" y="374462"/>
                    </a:lnTo>
                    <a:close/>
                  </a:path>
                </a:pathLst>
              </a:custGeom>
              <a:solidFill>
                <a:srgbClr val="000000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783AFDB4-3D34-4B73-B89D-231C0FA83BDD}"/>
              </a:ext>
            </a:extLst>
          </p:cNvPr>
          <p:cNvGrpSpPr/>
          <p:nvPr/>
        </p:nvGrpSpPr>
        <p:grpSpPr>
          <a:xfrm>
            <a:off x="7175780" y="2994761"/>
            <a:ext cx="525256" cy="480338"/>
            <a:chOff x="10747302" y="5197616"/>
            <a:chExt cx="525256" cy="480338"/>
          </a:xfrm>
        </p:grpSpPr>
        <p:sp>
          <p:nvSpPr>
            <p:cNvPr id="152" name="Блок-схема: узел 151">
              <a:extLst>
                <a:ext uri="{FF2B5EF4-FFF2-40B4-BE49-F238E27FC236}">
                  <a16:creationId xmlns:a16="http://schemas.microsoft.com/office/drawing/2014/main" id="{0F7F7B34-4F0E-4B32-8745-BD767784B5DB}"/>
                </a:ext>
              </a:extLst>
            </p:cNvPr>
            <p:cNvSpPr/>
            <p:nvPr/>
          </p:nvSpPr>
          <p:spPr>
            <a:xfrm>
              <a:off x="10747302" y="5281079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53" name="Рисунок 35">
              <a:extLst>
                <a:ext uri="{FF2B5EF4-FFF2-40B4-BE49-F238E27FC236}">
                  <a16:creationId xmlns:a16="http://schemas.microsoft.com/office/drawing/2014/main" id="{6FAA341A-A4E8-43BB-BEB4-8A2567C83398}"/>
                </a:ext>
              </a:extLst>
            </p:cNvPr>
            <p:cNvGrpSpPr/>
            <p:nvPr/>
          </p:nvGrpSpPr>
          <p:grpSpPr>
            <a:xfrm>
              <a:off x="10918502" y="5197616"/>
              <a:ext cx="354056" cy="424866"/>
              <a:chOff x="11125580" y="4051954"/>
              <a:chExt cx="383518" cy="431999"/>
            </a:xfrm>
            <a:solidFill>
              <a:srgbClr val="000000"/>
            </a:solidFill>
          </p:grpSpPr>
          <p:sp>
            <p:nvSpPr>
              <p:cNvPr id="155" name="Полилиния: фигура 154">
                <a:extLst>
                  <a:ext uri="{FF2B5EF4-FFF2-40B4-BE49-F238E27FC236}">
                    <a16:creationId xmlns:a16="http://schemas.microsoft.com/office/drawing/2014/main" id="{01D09D34-409C-489E-99F6-AB41B5CB74FF}"/>
                  </a:ext>
                </a:extLst>
              </p:cNvPr>
              <p:cNvSpPr/>
              <p:nvPr/>
            </p:nvSpPr>
            <p:spPr>
              <a:xfrm>
                <a:off x="11170724" y="4168226"/>
                <a:ext cx="219589" cy="12710"/>
              </a:xfrm>
              <a:custGeom>
                <a:avLst/>
                <a:gdLst>
                  <a:gd name="connsiteX0" fmla="*/ 213233 w 219589"/>
                  <a:gd name="connsiteY0" fmla="*/ 0 h 12710"/>
                  <a:gd name="connsiteX1" fmla="*/ 6355 w 219589"/>
                  <a:gd name="connsiteY1" fmla="*/ 0 h 12710"/>
                  <a:gd name="connsiteX2" fmla="*/ 0 w 219589"/>
                  <a:gd name="connsiteY2" fmla="*/ 6355 h 12710"/>
                  <a:gd name="connsiteX3" fmla="*/ 6355 w 219589"/>
                  <a:gd name="connsiteY3" fmla="*/ 12710 h 12710"/>
                  <a:gd name="connsiteX4" fmla="*/ 213234 w 219589"/>
                  <a:gd name="connsiteY4" fmla="*/ 12710 h 12710"/>
                  <a:gd name="connsiteX5" fmla="*/ 219589 w 219589"/>
                  <a:gd name="connsiteY5" fmla="*/ 6355 h 12710"/>
                  <a:gd name="connsiteX6" fmla="*/ 213233 w 219589"/>
                  <a:gd name="connsiteY6" fmla="*/ 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9" h="12710">
                    <a:moveTo>
                      <a:pt x="213233" y="0"/>
                    </a:move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5"/>
                      <a:pt x="2845" y="12710"/>
                      <a:pt x="6355" y="12710"/>
                    </a:cubicBezTo>
                    <a:lnTo>
                      <a:pt x="213234" y="12710"/>
                    </a:lnTo>
                    <a:cubicBezTo>
                      <a:pt x="216744" y="12710"/>
                      <a:pt x="219589" y="9865"/>
                      <a:pt x="219589" y="6355"/>
                    </a:cubicBezTo>
                    <a:cubicBezTo>
                      <a:pt x="219589" y="2845"/>
                      <a:pt x="216743" y="0"/>
                      <a:pt x="213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156" name="Полилиния: фигура 155">
                <a:extLst>
                  <a:ext uri="{FF2B5EF4-FFF2-40B4-BE49-F238E27FC236}">
                    <a16:creationId xmlns:a16="http://schemas.microsoft.com/office/drawing/2014/main" id="{9514EBC5-E0C4-4703-85EC-42929A24B3FA}"/>
                  </a:ext>
                </a:extLst>
              </p:cNvPr>
              <p:cNvSpPr/>
              <p:nvPr/>
            </p:nvSpPr>
            <p:spPr>
              <a:xfrm>
                <a:off x="11170724" y="4124142"/>
                <a:ext cx="116148" cy="12710"/>
              </a:xfrm>
              <a:custGeom>
                <a:avLst/>
                <a:gdLst>
                  <a:gd name="connsiteX0" fmla="*/ 6355 w 116148"/>
                  <a:gd name="connsiteY0" fmla="*/ 12710 h 12710"/>
                  <a:gd name="connsiteX1" fmla="*/ 109794 w 116148"/>
                  <a:gd name="connsiteY1" fmla="*/ 12710 h 12710"/>
                  <a:gd name="connsiteX2" fmla="*/ 116149 w 116148"/>
                  <a:gd name="connsiteY2" fmla="*/ 6355 h 12710"/>
                  <a:gd name="connsiteX3" fmla="*/ 109794 w 116148"/>
                  <a:gd name="connsiteY3" fmla="*/ 0 h 12710"/>
                  <a:gd name="connsiteX4" fmla="*/ 6355 w 116148"/>
                  <a:gd name="connsiteY4" fmla="*/ 0 h 12710"/>
                  <a:gd name="connsiteX5" fmla="*/ 0 w 116148"/>
                  <a:gd name="connsiteY5" fmla="*/ 6355 h 12710"/>
                  <a:gd name="connsiteX6" fmla="*/ 6355 w 116148"/>
                  <a:gd name="connsiteY6" fmla="*/ 1271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148" h="12710">
                    <a:moveTo>
                      <a:pt x="6355" y="12710"/>
                    </a:moveTo>
                    <a:lnTo>
                      <a:pt x="109794" y="12710"/>
                    </a:lnTo>
                    <a:cubicBezTo>
                      <a:pt x="113304" y="12710"/>
                      <a:pt x="116149" y="9865"/>
                      <a:pt x="116149" y="6355"/>
                    </a:cubicBezTo>
                    <a:cubicBezTo>
                      <a:pt x="116149" y="2845"/>
                      <a:pt x="113304" y="0"/>
                      <a:pt x="109794" y="0"/>
                    </a:cubicBez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6"/>
                      <a:pt x="2845" y="12710"/>
                      <a:pt x="6355" y="127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158" name="Полилиния: фигура 157">
                <a:extLst>
                  <a:ext uri="{FF2B5EF4-FFF2-40B4-BE49-F238E27FC236}">
                    <a16:creationId xmlns:a16="http://schemas.microsoft.com/office/drawing/2014/main" id="{578E2D0B-88BE-443C-BE7C-20B47BAD3980}"/>
                  </a:ext>
                </a:extLst>
              </p:cNvPr>
              <p:cNvSpPr/>
              <p:nvPr/>
            </p:nvSpPr>
            <p:spPr>
              <a:xfrm>
                <a:off x="11170724" y="4207284"/>
                <a:ext cx="219589" cy="12710"/>
              </a:xfrm>
              <a:custGeom>
                <a:avLst/>
                <a:gdLst>
                  <a:gd name="connsiteX0" fmla="*/ 213233 w 219589"/>
                  <a:gd name="connsiteY0" fmla="*/ 0 h 12710"/>
                  <a:gd name="connsiteX1" fmla="*/ 6355 w 219589"/>
                  <a:gd name="connsiteY1" fmla="*/ 0 h 12710"/>
                  <a:gd name="connsiteX2" fmla="*/ 0 w 219589"/>
                  <a:gd name="connsiteY2" fmla="*/ 6355 h 12710"/>
                  <a:gd name="connsiteX3" fmla="*/ 6355 w 219589"/>
                  <a:gd name="connsiteY3" fmla="*/ 12710 h 12710"/>
                  <a:gd name="connsiteX4" fmla="*/ 213234 w 219589"/>
                  <a:gd name="connsiteY4" fmla="*/ 12710 h 12710"/>
                  <a:gd name="connsiteX5" fmla="*/ 219589 w 219589"/>
                  <a:gd name="connsiteY5" fmla="*/ 6355 h 12710"/>
                  <a:gd name="connsiteX6" fmla="*/ 213233 w 219589"/>
                  <a:gd name="connsiteY6" fmla="*/ 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9" h="12710">
                    <a:moveTo>
                      <a:pt x="213233" y="0"/>
                    </a:move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5"/>
                      <a:pt x="2845" y="12710"/>
                      <a:pt x="6355" y="12710"/>
                    </a:cubicBezTo>
                    <a:lnTo>
                      <a:pt x="213234" y="12710"/>
                    </a:lnTo>
                    <a:cubicBezTo>
                      <a:pt x="216744" y="12710"/>
                      <a:pt x="219589" y="9865"/>
                      <a:pt x="219589" y="6355"/>
                    </a:cubicBezTo>
                    <a:cubicBezTo>
                      <a:pt x="219588" y="2845"/>
                      <a:pt x="216743" y="0"/>
                      <a:pt x="213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159" name="Полилиния: фигура 158">
                <a:extLst>
                  <a:ext uri="{FF2B5EF4-FFF2-40B4-BE49-F238E27FC236}">
                    <a16:creationId xmlns:a16="http://schemas.microsoft.com/office/drawing/2014/main" id="{72D6DB74-8A5F-4D4C-8391-2CAC1E925B3B}"/>
                  </a:ext>
                </a:extLst>
              </p:cNvPr>
              <p:cNvSpPr/>
              <p:nvPr/>
            </p:nvSpPr>
            <p:spPr>
              <a:xfrm>
                <a:off x="11125580" y="4051954"/>
                <a:ext cx="309873" cy="400554"/>
              </a:xfrm>
              <a:custGeom>
                <a:avLst/>
                <a:gdLst>
                  <a:gd name="connsiteX0" fmla="*/ 98624 w 309873"/>
                  <a:gd name="connsiteY0" fmla="*/ 387845 h 400554"/>
                  <a:gd name="connsiteX1" fmla="*/ 32418 w 309873"/>
                  <a:gd name="connsiteY1" fmla="*/ 387845 h 400554"/>
                  <a:gd name="connsiteX2" fmla="*/ 12709 w 309873"/>
                  <a:gd name="connsiteY2" fmla="*/ 368137 h 400554"/>
                  <a:gd name="connsiteX3" fmla="*/ 12709 w 309873"/>
                  <a:gd name="connsiteY3" fmla="*/ 32418 h 400554"/>
                  <a:gd name="connsiteX4" fmla="*/ 32418 w 309873"/>
                  <a:gd name="connsiteY4" fmla="*/ 12709 h 400554"/>
                  <a:gd name="connsiteX5" fmla="*/ 223152 w 309873"/>
                  <a:gd name="connsiteY5" fmla="*/ 12709 h 400554"/>
                  <a:gd name="connsiteX6" fmla="*/ 224975 w 309873"/>
                  <a:gd name="connsiteY6" fmla="*/ 12847 h 400554"/>
                  <a:gd name="connsiteX7" fmla="*/ 224975 w 309873"/>
                  <a:gd name="connsiteY7" fmla="*/ 52481 h 400554"/>
                  <a:gd name="connsiteX8" fmla="*/ 257393 w 309873"/>
                  <a:gd name="connsiteY8" fmla="*/ 84899 h 400554"/>
                  <a:gd name="connsiteX9" fmla="*/ 297026 w 309873"/>
                  <a:gd name="connsiteY9" fmla="*/ 84899 h 400554"/>
                  <a:gd name="connsiteX10" fmla="*/ 297164 w 309873"/>
                  <a:gd name="connsiteY10" fmla="*/ 86722 h 400554"/>
                  <a:gd name="connsiteX11" fmla="*/ 297164 w 309873"/>
                  <a:gd name="connsiteY11" fmla="*/ 194943 h 400554"/>
                  <a:gd name="connsiteX12" fmla="*/ 303519 w 309873"/>
                  <a:gd name="connsiteY12" fmla="*/ 201298 h 400554"/>
                  <a:gd name="connsiteX13" fmla="*/ 309874 w 309873"/>
                  <a:gd name="connsiteY13" fmla="*/ 194943 h 400554"/>
                  <a:gd name="connsiteX14" fmla="*/ 309874 w 309873"/>
                  <a:gd name="connsiteY14" fmla="*/ 86723 h 400554"/>
                  <a:gd name="connsiteX15" fmla="*/ 302230 w 309873"/>
                  <a:gd name="connsiteY15" fmla="*/ 68268 h 400554"/>
                  <a:gd name="connsiteX16" fmla="*/ 241606 w 309873"/>
                  <a:gd name="connsiteY16" fmla="*/ 7644 h 400554"/>
                  <a:gd name="connsiteX17" fmla="*/ 223152 w 309873"/>
                  <a:gd name="connsiteY17" fmla="*/ 0 h 400554"/>
                  <a:gd name="connsiteX18" fmla="*/ 32418 w 309873"/>
                  <a:gd name="connsiteY18" fmla="*/ 0 h 400554"/>
                  <a:gd name="connsiteX19" fmla="*/ 0 w 309873"/>
                  <a:gd name="connsiteY19" fmla="*/ 32418 h 400554"/>
                  <a:gd name="connsiteX20" fmla="*/ 0 w 309873"/>
                  <a:gd name="connsiteY20" fmla="*/ 368137 h 400554"/>
                  <a:gd name="connsiteX21" fmla="*/ 32418 w 309873"/>
                  <a:gd name="connsiteY21" fmla="*/ 400554 h 400554"/>
                  <a:gd name="connsiteX22" fmla="*/ 98624 w 309873"/>
                  <a:gd name="connsiteY22" fmla="*/ 400554 h 400554"/>
                  <a:gd name="connsiteX23" fmla="*/ 104979 w 309873"/>
                  <a:gd name="connsiteY23" fmla="*/ 394199 h 400554"/>
                  <a:gd name="connsiteX24" fmla="*/ 98624 w 309873"/>
                  <a:gd name="connsiteY24" fmla="*/ 387845 h 400554"/>
                  <a:gd name="connsiteX25" fmla="*/ 288177 w 309873"/>
                  <a:gd name="connsiteY25" fmla="*/ 72190 h 400554"/>
                  <a:gd name="connsiteX26" fmla="*/ 257394 w 309873"/>
                  <a:gd name="connsiteY26" fmla="*/ 72190 h 400554"/>
                  <a:gd name="connsiteX27" fmla="*/ 237685 w 309873"/>
                  <a:gd name="connsiteY27" fmla="*/ 52481 h 400554"/>
                  <a:gd name="connsiteX28" fmla="*/ 237685 w 309873"/>
                  <a:gd name="connsiteY28" fmla="*/ 21698 h 4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9873" h="400554">
                    <a:moveTo>
                      <a:pt x="98624" y="387845"/>
                    </a:moveTo>
                    <a:lnTo>
                      <a:pt x="32418" y="387845"/>
                    </a:lnTo>
                    <a:cubicBezTo>
                      <a:pt x="21551" y="387845"/>
                      <a:pt x="12709" y="379004"/>
                      <a:pt x="12709" y="368137"/>
                    </a:cubicBezTo>
                    <a:lnTo>
                      <a:pt x="12709" y="32418"/>
                    </a:lnTo>
                    <a:cubicBezTo>
                      <a:pt x="12709" y="21551"/>
                      <a:pt x="21551" y="12709"/>
                      <a:pt x="32418" y="12709"/>
                    </a:cubicBezTo>
                    <a:lnTo>
                      <a:pt x="223152" y="12709"/>
                    </a:lnTo>
                    <a:cubicBezTo>
                      <a:pt x="223768" y="12709"/>
                      <a:pt x="224375" y="12766"/>
                      <a:pt x="224975" y="12847"/>
                    </a:cubicBezTo>
                    <a:lnTo>
                      <a:pt x="224975" y="52481"/>
                    </a:lnTo>
                    <a:cubicBezTo>
                      <a:pt x="224975" y="70357"/>
                      <a:pt x="239518" y="84899"/>
                      <a:pt x="257393" y="84899"/>
                    </a:cubicBezTo>
                    <a:lnTo>
                      <a:pt x="297026" y="84899"/>
                    </a:lnTo>
                    <a:cubicBezTo>
                      <a:pt x="297108" y="85500"/>
                      <a:pt x="297164" y="86106"/>
                      <a:pt x="297164" y="86722"/>
                    </a:cubicBezTo>
                    <a:lnTo>
                      <a:pt x="297164" y="194943"/>
                    </a:lnTo>
                    <a:cubicBezTo>
                      <a:pt x="297164" y="198453"/>
                      <a:pt x="300009" y="201298"/>
                      <a:pt x="303519" y="201298"/>
                    </a:cubicBezTo>
                    <a:cubicBezTo>
                      <a:pt x="307029" y="201298"/>
                      <a:pt x="309874" y="198453"/>
                      <a:pt x="309874" y="194943"/>
                    </a:cubicBezTo>
                    <a:lnTo>
                      <a:pt x="309874" y="86723"/>
                    </a:lnTo>
                    <a:cubicBezTo>
                      <a:pt x="309874" y="79752"/>
                      <a:pt x="307159" y="73198"/>
                      <a:pt x="302230" y="68268"/>
                    </a:cubicBezTo>
                    <a:lnTo>
                      <a:pt x="241606" y="7644"/>
                    </a:lnTo>
                    <a:cubicBezTo>
                      <a:pt x="236677" y="2715"/>
                      <a:pt x="230124" y="0"/>
                      <a:pt x="223152" y="0"/>
                    </a:cubicBezTo>
                    <a:lnTo>
                      <a:pt x="32418" y="0"/>
                    </a:lnTo>
                    <a:cubicBezTo>
                      <a:pt x="14542" y="0"/>
                      <a:pt x="0" y="14543"/>
                      <a:pt x="0" y="32418"/>
                    </a:cubicBezTo>
                    <a:lnTo>
                      <a:pt x="0" y="368137"/>
                    </a:lnTo>
                    <a:cubicBezTo>
                      <a:pt x="0" y="386012"/>
                      <a:pt x="14543" y="400554"/>
                      <a:pt x="32418" y="400554"/>
                    </a:cubicBezTo>
                    <a:lnTo>
                      <a:pt x="98624" y="400554"/>
                    </a:lnTo>
                    <a:cubicBezTo>
                      <a:pt x="102134" y="400554"/>
                      <a:pt x="104979" y="397709"/>
                      <a:pt x="104979" y="394199"/>
                    </a:cubicBezTo>
                    <a:cubicBezTo>
                      <a:pt x="104979" y="390689"/>
                      <a:pt x="102134" y="387845"/>
                      <a:pt x="98624" y="387845"/>
                    </a:cubicBezTo>
                    <a:close/>
                    <a:moveTo>
                      <a:pt x="288177" y="72190"/>
                    </a:moveTo>
                    <a:lnTo>
                      <a:pt x="257394" y="72190"/>
                    </a:lnTo>
                    <a:cubicBezTo>
                      <a:pt x="246527" y="72190"/>
                      <a:pt x="237685" y="63348"/>
                      <a:pt x="237685" y="52481"/>
                    </a:cubicBezTo>
                    <a:lnTo>
                      <a:pt x="237685" y="21698"/>
                    </a:ln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160" name="Полилиния: фигура 159">
                <a:extLst>
                  <a:ext uri="{FF2B5EF4-FFF2-40B4-BE49-F238E27FC236}">
                    <a16:creationId xmlns:a16="http://schemas.microsoft.com/office/drawing/2014/main" id="{E5635BD1-9A09-43AE-B545-F6941056A792}"/>
                  </a:ext>
                </a:extLst>
              </p:cNvPr>
              <p:cNvSpPr/>
              <p:nvPr/>
            </p:nvSpPr>
            <p:spPr>
              <a:xfrm>
                <a:off x="11174995" y="4265340"/>
                <a:ext cx="334103" cy="218613"/>
              </a:xfrm>
              <a:custGeom>
                <a:avLst/>
                <a:gdLst>
                  <a:gd name="connsiteX0" fmla="*/ 332153 w 334103"/>
                  <a:gd name="connsiteY0" fmla="*/ 97729 h 218613"/>
                  <a:gd name="connsiteX1" fmla="*/ 278306 w 334103"/>
                  <a:gd name="connsiteY1" fmla="*/ 6840 h 218613"/>
                  <a:gd name="connsiteX2" fmla="*/ 259211 w 334103"/>
                  <a:gd name="connsiteY2" fmla="*/ 1951 h 218613"/>
                  <a:gd name="connsiteX3" fmla="*/ 246114 w 334103"/>
                  <a:gd name="connsiteY3" fmla="*/ 9711 h 218613"/>
                  <a:gd name="connsiteX4" fmla="*/ 235141 w 334103"/>
                  <a:gd name="connsiteY4" fmla="*/ 38722 h 218613"/>
                  <a:gd name="connsiteX5" fmla="*/ 221435 w 334103"/>
                  <a:gd name="connsiteY5" fmla="*/ 38574 h 218613"/>
                  <a:gd name="connsiteX6" fmla="*/ 190247 w 334103"/>
                  <a:gd name="connsiteY6" fmla="*/ 32059 h 218613"/>
                  <a:gd name="connsiteX7" fmla="*/ 166875 w 334103"/>
                  <a:gd name="connsiteY7" fmla="*/ 38075 h 218613"/>
                  <a:gd name="connsiteX8" fmla="*/ 132502 w 334103"/>
                  <a:gd name="connsiteY8" fmla="*/ 33839 h 218613"/>
                  <a:gd name="connsiteX9" fmla="*/ 120286 w 334103"/>
                  <a:gd name="connsiteY9" fmla="*/ 38562 h 218613"/>
                  <a:gd name="connsiteX10" fmla="*/ 103172 w 334103"/>
                  <a:gd name="connsiteY10" fmla="*/ 37133 h 218613"/>
                  <a:gd name="connsiteX11" fmla="*/ 99839 w 334103"/>
                  <a:gd name="connsiteY11" fmla="*/ 35168 h 218613"/>
                  <a:gd name="connsiteX12" fmla="*/ 87990 w 334103"/>
                  <a:gd name="connsiteY12" fmla="*/ 9712 h 218613"/>
                  <a:gd name="connsiteX13" fmla="*/ 87989 w 334103"/>
                  <a:gd name="connsiteY13" fmla="*/ 9712 h 218613"/>
                  <a:gd name="connsiteX14" fmla="*/ 74892 w 334103"/>
                  <a:gd name="connsiteY14" fmla="*/ 1952 h 218613"/>
                  <a:gd name="connsiteX15" fmla="*/ 55798 w 334103"/>
                  <a:gd name="connsiteY15" fmla="*/ 6840 h 218613"/>
                  <a:gd name="connsiteX16" fmla="*/ 1950 w 334103"/>
                  <a:gd name="connsiteY16" fmla="*/ 97730 h 218613"/>
                  <a:gd name="connsiteX17" fmla="*/ 6838 w 334103"/>
                  <a:gd name="connsiteY17" fmla="*/ 116824 h 218613"/>
                  <a:gd name="connsiteX18" fmla="*/ 19935 w 334103"/>
                  <a:gd name="connsiteY18" fmla="*/ 124583 h 218613"/>
                  <a:gd name="connsiteX19" fmla="*/ 32556 w 334103"/>
                  <a:gd name="connsiteY19" fmla="*/ 128048 h 218613"/>
                  <a:gd name="connsiteX20" fmla="*/ 46131 w 334103"/>
                  <a:gd name="connsiteY20" fmla="*/ 124038 h 218613"/>
                  <a:gd name="connsiteX21" fmla="*/ 48860 w 334103"/>
                  <a:gd name="connsiteY21" fmla="*/ 125649 h 218613"/>
                  <a:gd name="connsiteX22" fmla="*/ 43097 w 334103"/>
                  <a:gd name="connsiteY22" fmla="*/ 133675 h 218613"/>
                  <a:gd name="connsiteX23" fmla="*/ 47980 w 334103"/>
                  <a:gd name="connsiteY23" fmla="*/ 163412 h 218613"/>
                  <a:gd name="connsiteX24" fmla="*/ 63712 w 334103"/>
                  <a:gd name="connsiteY24" fmla="*/ 167136 h 218613"/>
                  <a:gd name="connsiteX25" fmla="*/ 72275 w 334103"/>
                  <a:gd name="connsiteY25" fmla="*/ 180854 h 218613"/>
                  <a:gd name="connsiteX26" fmla="*/ 88009 w 334103"/>
                  <a:gd name="connsiteY26" fmla="*/ 184589 h 218613"/>
                  <a:gd name="connsiteX27" fmla="*/ 96571 w 334103"/>
                  <a:gd name="connsiteY27" fmla="*/ 198296 h 218613"/>
                  <a:gd name="connsiteX28" fmla="*/ 117405 w 334103"/>
                  <a:gd name="connsiteY28" fmla="*/ 200573 h 218613"/>
                  <a:gd name="connsiteX29" fmla="*/ 124841 w 334103"/>
                  <a:gd name="connsiteY29" fmla="*/ 210200 h 218613"/>
                  <a:gd name="connsiteX30" fmla="*/ 153608 w 334103"/>
                  <a:gd name="connsiteY30" fmla="*/ 206558 h 218613"/>
                  <a:gd name="connsiteX31" fmla="*/ 168922 w 334103"/>
                  <a:gd name="connsiteY31" fmla="*/ 215630 h 218613"/>
                  <a:gd name="connsiteX32" fmla="*/ 198122 w 334103"/>
                  <a:gd name="connsiteY32" fmla="*/ 208157 h 218613"/>
                  <a:gd name="connsiteX33" fmla="*/ 200959 w 334103"/>
                  <a:gd name="connsiteY33" fmla="*/ 199837 h 218613"/>
                  <a:gd name="connsiteX34" fmla="*/ 200993 w 334103"/>
                  <a:gd name="connsiteY34" fmla="*/ 199858 h 218613"/>
                  <a:gd name="connsiteX35" fmla="*/ 230193 w 334103"/>
                  <a:gd name="connsiteY35" fmla="*/ 192384 h 218613"/>
                  <a:gd name="connsiteX36" fmla="*/ 233110 w 334103"/>
                  <a:gd name="connsiteY36" fmla="*/ 183095 h 218613"/>
                  <a:gd name="connsiteX37" fmla="*/ 256656 w 334103"/>
                  <a:gd name="connsiteY37" fmla="*/ 173290 h 218613"/>
                  <a:gd name="connsiteX38" fmla="*/ 259514 w 334103"/>
                  <a:gd name="connsiteY38" fmla="*/ 164664 h 218613"/>
                  <a:gd name="connsiteX39" fmla="*/ 285627 w 334103"/>
                  <a:gd name="connsiteY39" fmla="*/ 155684 h 218613"/>
                  <a:gd name="connsiteX40" fmla="*/ 287938 w 334103"/>
                  <a:gd name="connsiteY40" fmla="*/ 139536 h 218613"/>
                  <a:gd name="connsiteX41" fmla="*/ 283607 w 334103"/>
                  <a:gd name="connsiteY41" fmla="*/ 131097 h 218613"/>
                  <a:gd name="connsiteX42" fmla="*/ 292048 w 334103"/>
                  <a:gd name="connsiteY42" fmla="*/ 126165 h 218613"/>
                  <a:gd name="connsiteX43" fmla="*/ 314167 w 334103"/>
                  <a:gd name="connsiteY43" fmla="*/ 124582 h 218613"/>
                  <a:gd name="connsiteX44" fmla="*/ 327262 w 334103"/>
                  <a:gd name="connsiteY44" fmla="*/ 116823 h 218613"/>
                  <a:gd name="connsiteX45" fmla="*/ 332153 w 334103"/>
                  <a:gd name="connsiteY45" fmla="*/ 97729 h 218613"/>
                  <a:gd name="connsiteX46" fmla="*/ 26413 w 334103"/>
                  <a:gd name="connsiteY46" fmla="*/ 113649 h 218613"/>
                  <a:gd name="connsiteX47" fmla="*/ 13316 w 334103"/>
                  <a:gd name="connsiteY47" fmla="*/ 105889 h 218613"/>
                  <a:gd name="connsiteX48" fmla="*/ 12885 w 334103"/>
                  <a:gd name="connsiteY48" fmla="*/ 104207 h 218613"/>
                  <a:gd name="connsiteX49" fmla="*/ 66733 w 334103"/>
                  <a:gd name="connsiteY49" fmla="*/ 13316 h 218613"/>
                  <a:gd name="connsiteX50" fmla="*/ 68416 w 334103"/>
                  <a:gd name="connsiteY50" fmla="*/ 12886 h 218613"/>
                  <a:gd name="connsiteX51" fmla="*/ 81511 w 334103"/>
                  <a:gd name="connsiteY51" fmla="*/ 20644 h 218613"/>
                  <a:gd name="connsiteX52" fmla="*/ 85767 w 334103"/>
                  <a:gd name="connsiteY52" fmla="*/ 37269 h 218613"/>
                  <a:gd name="connsiteX53" fmla="*/ 43038 w 334103"/>
                  <a:gd name="connsiteY53" fmla="*/ 109393 h 218613"/>
                  <a:gd name="connsiteX54" fmla="*/ 26413 w 334103"/>
                  <a:gd name="connsiteY54" fmla="*/ 113649 h 218613"/>
                  <a:gd name="connsiteX55" fmla="*/ 55392 w 334103"/>
                  <a:gd name="connsiteY55" fmla="*/ 153087 h 218613"/>
                  <a:gd name="connsiteX56" fmla="*/ 53422 w 334103"/>
                  <a:gd name="connsiteY56" fmla="*/ 141088 h 218613"/>
                  <a:gd name="connsiteX57" fmla="*/ 61893 w 334103"/>
                  <a:gd name="connsiteY57" fmla="*/ 129289 h 218613"/>
                  <a:gd name="connsiteX58" fmla="*/ 73892 w 334103"/>
                  <a:gd name="connsiteY58" fmla="*/ 127319 h 218613"/>
                  <a:gd name="connsiteX59" fmla="*/ 75863 w 334103"/>
                  <a:gd name="connsiteY59" fmla="*/ 139318 h 218613"/>
                  <a:gd name="connsiteX60" fmla="*/ 67392 w 334103"/>
                  <a:gd name="connsiteY60" fmla="*/ 151116 h 218613"/>
                  <a:gd name="connsiteX61" fmla="*/ 55392 w 334103"/>
                  <a:gd name="connsiteY61" fmla="*/ 153087 h 218613"/>
                  <a:gd name="connsiteX62" fmla="*/ 79687 w 334103"/>
                  <a:gd name="connsiteY62" fmla="*/ 170530 h 218613"/>
                  <a:gd name="connsiteX63" fmla="*/ 77717 w 334103"/>
                  <a:gd name="connsiteY63" fmla="*/ 158530 h 218613"/>
                  <a:gd name="connsiteX64" fmla="*/ 86188 w 334103"/>
                  <a:gd name="connsiteY64" fmla="*/ 146732 h 218613"/>
                  <a:gd name="connsiteX65" fmla="*/ 86188 w 334103"/>
                  <a:gd name="connsiteY65" fmla="*/ 146731 h 218613"/>
                  <a:gd name="connsiteX66" fmla="*/ 86188 w 334103"/>
                  <a:gd name="connsiteY66" fmla="*/ 146730 h 218613"/>
                  <a:gd name="connsiteX67" fmla="*/ 95536 w 334103"/>
                  <a:gd name="connsiteY67" fmla="*/ 133709 h 218613"/>
                  <a:gd name="connsiteX68" fmla="*/ 101128 w 334103"/>
                  <a:gd name="connsiteY68" fmla="*/ 130239 h 218613"/>
                  <a:gd name="connsiteX69" fmla="*/ 102539 w 334103"/>
                  <a:gd name="connsiteY69" fmla="*/ 130123 h 218613"/>
                  <a:gd name="connsiteX70" fmla="*/ 107536 w 334103"/>
                  <a:gd name="connsiteY70" fmla="*/ 131739 h 218613"/>
                  <a:gd name="connsiteX71" fmla="*/ 111006 w 334103"/>
                  <a:gd name="connsiteY71" fmla="*/ 137330 h 218613"/>
                  <a:gd name="connsiteX72" fmla="*/ 109505 w 334103"/>
                  <a:gd name="connsiteY72" fmla="*/ 143738 h 218613"/>
                  <a:gd name="connsiteX73" fmla="*/ 91686 w 334103"/>
                  <a:gd name="connsiteY73" fmla="*/ 168559 h 218613"/>
                  <a:gd name="connsiteX74" fmla="*/ 79687 w 334103"/>
                  <a:gd name="connsiteY74" fmla="*/ 170530 h 218613"/>
                  <a:gd name="connsiteX75" fmla="*/ 103983 w 334103"/>
                  <a:gd name="connsiteY75" fmla="*/ 187972 h 218613"/>
                  <a:gd name="connsiteX76" fmla="*/ 102009 w 334103"/>
                  <a:gd name="connsiteY76" fmla="*/ 175977 h 218613"/>
                  <a:gd name="connsiteX77" fmla="*/ 102012 w 334103"/>
                  <a:gd name="connsiteY77" fmla="*/ 175972 h 218613"/>
                  <a:gd name="connsiteX78" fmla="*/ 119831 w 334103"/>
                  <a:gd name="connsiteY78" fmla="*/ 151151 h 218613"/>
                  <a:gd name="connsiteX79" fmla="*/ 131831 w 334103"/>
                  <a:gd name="connsiteY79" fmla="*/ 149180 h 218613"/>
                  <a:gd name="connsiteX80" fmla="*/ 133801 w 334103"/>
                  <a:gd name="connsiteY80" fmla="*/ 161180 h 218613"/>
                  <a:gd name="connsiteX81" fmla="*/ 125884 w 334103"/>
                  <a:gd name="connsiteY81" fmla="*/ 172209 h 218613"/>
                  <a:gd name="connsiteX82" fmla="*/ 125883 w 334103"/>
                  <a:gd name="connsiteY82" fmla="*/ 172209 h 218613"/>
                  <a:gd name="connsiteX83" fmla="*/ 115982 w 334103"/>
                  <a:gd name="connsiteY83" fmla="*/ 186001 h 218613"/>
                  <a:gd name="connsiteX84" fmla="*/ 103983 w 334103"/>
                  <a:gd name="connsiteY84" fmla="*/ 187972 h 218613"/>
                  <a:gd name="connsiteX85" fmla="*/ 132254 w 334103"/>
                  <a:gd name="connsiteY85" fmla="*/ 199875 h 218613"/>
                  <a:gd name="connsiteX86" fmla="*/ 130278 w 334103"/>
                  <a:gd name="connsiteY86" fmla="*/ 187882 h 218613"/>
                  <a:gd name="connsiteX87" fmla="*/ 136208 w 334103"/>
                  <a:gd name="connsiteY87" fmla="*/ 179622 h 218613"/>
                  <a:gd name="connsiteX88" fmla="*/ 148208 w 334103"/>
                  <a:gd name="connsiteY88" fmla="*/ 177652 h 218613"/>
                  <a:gd name="connsiteX89" fmla="*/ 150178 w 334103"/>
                  <a:gd name="connsiteY89" fmla="*/ 189651 h 218613"/>
                  <a:gd name="connsiteX90" fmla="*/ 144253 w 334103"/>
                  <a:gd name="connsiteY90" fmla="*/ 197904 h 218613"/>
                  <a:gd name="connsiteX91" fmla="*/ 132254 w 334103"/>
                  <a:gd name="connsiteY91" fmla="*/ 199875 h 218613"/>
                  <a:gd name="connsiteX92" fmla="*/ 274695 w 334103"/>
                  <a:gd name="connsiteY92" fmla="*/ 149206 h 218613"/>
                  <a:gd name="connsiteX93" fmla="*/ 262909 w 334103"/>
                  <a:gd name="connsiteY93" fmla="*/ 152223 h 218613"/>
                  <a:gd name="connsiteX94" fmla="*/ 206656 w 334103"/>
                  <a:gd name="connsiteY94" fmla="*/ 118897 h 218613"/>
                  <a:gd name="connsiteX95" fmla="*/ 197950 w 334103"/>
                  <a:gd name="connsiteY95" fmla="*/ 121125 h 218613"/>
                  <a:gd name="connsiteX96" fmla="*/ 200177 w 334103"/>
                  <a:gd name="connsiteY96" fmla="*/ 129831 h 218613"/>
                  <a:gd name="connsiteX97" fmla="*/ 242705 w 334103"/>
                  <a:gd name="connsiteY97" fmla="*/ 155026 h 218613"/>
                  <a:gd name="connsiteX98" fmla="*/ 242706 w 334103"/>
                  <a:gd name="connsiteY98" fmla="*/ 155027 h 218613"/>
                  <a:gd name="connsiteX99" fmla="*/ 245723 w 334103"/>
                  <a:gd name="connsiteY99" fmla="*/ 166814 h 218613"/>
                  <a:gd name="connsiteX100" fmla="*/ 233936 w 334103"/>
                  <a:gd name="connsiteY100" fmla="*/ 169832 h 218613"/>
                  <a:gd name="connsiteX101" fmla="*/ 191385 w 334103"/>
                  <a:gd name="connsiteY101" fmla="*/ 144623 h 218613"/>
                  <a:gd name="connsiteX102" fmla="*/ 182679 w 334103"/>
                  <a:gd name="connsiteY102" fmla="*/ 146850 h 218613"/>
                  <a:gd name="connsiteX103" fmla="*/ 184906 w 334103"/>
                  <a:gd name="connsiteY103" fmla="*/ 155557 h 218613"/>
                  <a:gd name="connsiteX104" fmla="*/ 216242 w 334103"/>
                  <a:gd name="connsiteY104" fmla="*/ 174121 h 218613"/>
                  <a:gd name="connsiteX105" fmla="*/ 216248 w 334103"/>
                  <a:gd name="connsiteY105" fmla="*/ 174126 h 218613"/>
                  <a:gd name="connsiteX106" fmla="*/ 219260 w 334103"/>
                  <a:gd name="connsiteY106" fmla="*/ 185909 h 218613"/>
                  <a:gd name="connsiteX107" fmla="*/ 207472 w 334103"/>
                  <a:gd name="connsiteY107" fmla="*/ 188926 h 218613"/>
                  <a:gd name="connsiteX108" fmla="*/ 190655 w 334103"/>
                  <a:gd name="connsiteY108" fmla="*/ 178964 h 218613"/>
                  <a:gd name="connsiteX109" fmla="*/ 190649 w 334103"/>
                  <a:gd name="connsiteY109" fmla="*/ 178960 h 218613"/>
                  <a:gd name="connsiteX110" fmla="*/ 190644 w 334103"/>
                  <a:gd name="connsiteY110" fmla="*/ 178958 h 218613"/>
                  <a:gd name="connsiteX111" fmla="*/ 178371 w 334103"/>
                  <a:gd name="connsiteY111" fmla="*/ 171686 h 218613"/>
                  <a:gd name="connsiteX112" fmla="*/ 169665 w 334103"/>
                  <a:gd name="connsiteY112" fmla="*/ 173914 h 218613"/>
                  <a:gd name="connsiteX113" fmla="*/ 171892 w 334103"/>
                  <a:gd name="connsiteY113" fmla="*/ 182620 h 218613"/>
                  <a:gd name="connsiteX114" fmla="*/ 184167 w 334103"/>
                  <a:gd name="connsiteY114" fmla="*/ 189893 h 218613"/>
                  <a:gd name="connsiteX115" fmla="*/ 184172 w 334103"/>
                  <a:gd name="connsiteY115" fmla="*/ 189896 h 218613"/>
                  <a:gd name="connsiteX116" fmla="*/ 187190 w 334103"/>
                  <a:gd name="connsiteY116" fmla="*/ 201682 h 218613"/>
                  <a:gd name="connsiteX117" fmla="*/ 175401 w 334103"/>
                  <a:gd name="connsiteY117" fmla="*/ 204699 h 218613"/>
                  <a:gd name="connsiteX118" fmla="*/ 161082 w 334103"/>
                  <a:gd name="connsiteY118" fmla="*/ 196217 h 218613"/>
                  <a:gd name="connsiteX119" fmla="*/ 155621 w 334103"/>
                  <a:gd name="connsiteY119" fmla="*/ 167330 h 218613"/>
                  <a:gd name="connsiteX120" fmla="*/ 146771 w 334103"/>
                  <a:gd name="connsiteY120" fmla="*/ 163639 h 218613"/>
                  <a:gd name="connsiteX121" fmla="*/ 139243 w 334103"/>
                  <a:gd name="connsiteY121" fmla="*/ 138859 h 218613"/>
                  <a:gd name="connsiteX122" fmla="*/ 123521 w 334103"/>
                  <a:gd name="connsiteY122" fmla="*/ 135131 h 218613"/>
                  <a:gd name="connsiteX123" fmla="*/ 114948 w 334103"/>
                  <a:gd name="connsiteY123" fmla="*/ 121418 h 218613"/>
                  <a:gd name="connsiteX124" fmla="*/ 87374 w 334103"/>
                  <a:gd name="connsiteY124" fmla="*/ 123741 h 218613"/>
                  <a:gd name="connsiteX125" fmla="*/ 81305 w 334103"/>
                  <a:gd name="connsiteY125" fmla="*/ 116998 h 218613"/>
                  <a:gd name="connsiteX126" fmla="*/ 57746 w 334103"/>
                  <a:gd name="connsiteY126" fmla="*/ 116139 h 218613"/>
                  <a:gd name="connsiteX127" fmla="*/ 54835 w 334103"/>
                  <a:gd name="connsiteY127" fmla="*/ 114420 h 218613"/>
                  <a:gd name="connsiteX128" fmla="*/ 94803 w 334103"/>
                  <a:gd name="connsiteY128" fmla="*/ 46955 h 218613"/>
                  <a:gd name="connsiteX129" fmla="*/ 96706 w 334103"/>
                  <a:gd name="connsiteY129" fmla="*/ 48077 h 218613"/>
                  <a:gd name="connsiteX130" fmla="*/ 124868 w 334103"/>
                  <a:gd name="connsiteY130" fmla="*/ 50417 h 218613"/>
                  <a:gd name="connsiteX131" fmla="*/ 137084 w 334103"/>
                  <a:gd name="connsiteY131" fmla="*/ 45695 h 218613"/>
                  <a:gd name="connsiteX132" fmla="*/ 154844 w 334103"/>
                  <a:gd name="connsiteY132" fmla="*/ 46080 h 218613"/>
                  <a:gd name="connsiteX133" fmla="*/ 147634 w 334103"/>
                  <a:gd name="connsiteY133" fmla="*/ 65028 h 218613"/>
                  <a:gd name="connsiteX134" fmla="*/ 147634 w 334103"/>
                  <a:gd name="connsiteY134" fmla="*/ 93205 h 218613"/>
                  <a:gd name="connsiteX135" fmla="*/ 161197 w 334103"/>
                  <a:gd name="connsiteY135" fmla="*/ 106787 h 218613"/>
                  <a:gd name="connsiteX136" fmla="*/ 161216 w 334103"/>
                  <a:gd name="connsiteY136" fmla="*/ 106787 h 218613"/>
                  <a:gd name="connsiteX137" fmla="*/ 181077 w 334103"/>
                  <a:gd name="connsiteY137" fmla="*/ 98564 h 218613"/>
                  <a:gd name="connsiteX138" fmla="*/ 187821 w 334103"/>
                  <a:gd name="connsiteY138" fmla="*/ 87764 h 218613"/>
                  <a:gd name="connsiteX139" fmla="*/ 271679 w 334103"/>
                  <a:gd name="connsiteY139" fmla="*/ 137424 h 218613"/>
                  <a:gd name="connsiteX140" fmla="*/ 275628 w 334103"/>
                  <a:gd name="connsiteY140" fmla="*/ 142692 h 218613"/>
                  <a:gd name="connsiteX141" fmla="*/ 274695 w 334103"/>
                  <a:gd name="connsiteY141" fmla="*/ 149206 h 218613"/>
                  <a:gd name="connsiteX142" fmla="*/ 320787 w 334103"/>
                  <a:gd name="connsiteY142" fmla="*/ 105889 h 218613"/>
                  <a:gd name="connsiteX143" fmla="*/ 307690 w 334103"/>
                  <a:gd name="connsiteY143" fmla="*/ 113649 h 218613"/>
                  <a:gd name="connsiteX144" fmla="*/ 291066 w 334103"/>
                  <a:gd name="connsiteY144" fmla="*/ 109394 h 218613"/>
                  <a:gd name="connsiteX145" fmla="*/ 271039 w 334103"/>
                  <a:gd name="connsiteY145" fmla="*/ 75589 h 218613"/>
                  <a:gd name="connsiteX146" fmla="*/ 262332 w 334103"/>
                  <a:gd name="connsiteY146" fmla="*/ 73360 h 218613"/>
                  <a:gd name="connsiteX147" fmla="*/ 260103 w 334103"/>
                  <a:gd name="connsiteY147" fmla="*/ 82067 h 218613"/>
                  <a:gd name="connsiteX148" fmla="*/ 280130 w 334103"/>
                  <a:gd name="connsiteY148" fmla="*/ 115872 h 218613"/>
                  <a:gd name="connsiteX149" fmla="*/ 281340 w 334103"/>
                  <a:gd name="connsiteY149" fmla="*/ 117703 h 218613"/>
                  <a:gd name="connsiteX150" fmla="*/ 275772 w 334103"/>
                  <a:gd name="connsiteY150" fmla="*/ 120956 h 218613"/>
                  <a:gd name="connsiteX151" fmla="*/ 272529 w 334103"/>
                  <a:gd name="connsiteY151" fmla="*/ 123154 h 218613"/>
                  <a:gd name="connsiteX152" fmla="*/ 186194 w 334103"/>
                  <a:gd name="connsiteY152" fmla="*/ 72027 h 218613"/>
                  <a:gd name="connsiteX153" fmla="*/ 176601 w 334103"/>
                  <a:gd name="connsiteY153" fmla="*/ 77494 h 218613"/>
                  <a:gd name="connsiteX154" fmla="*/ 172091 w 334103"/>
                  <a:gd name="connsiteY154" fmla="*/ 89571 h 218613"/>
                  <a:gd name="connsiteX155" fmla="*/ 161215 w 334103"/>
                  <a:gd name="connsiteY155" fmla="*/ 94074 h 218613"/>
                  <a:gd name="connsiteX156" fmla="*/ 161205 w 334103"/>
                  <a:gd name="connsiteY156" fmla="*/ 94074 h 218613"/>
                  <a:gd name="connsiteX157" fmla="*/ 160343 w 334103"/>
                  <a:gd name="connsiteY157" fmla="*/ 93201 h 218613"/>
                  <a:gd name="connsiteX158" fmla="*/ 160343 w 334103"/>
                  <a:gd name="connsiteY158" fmla="*/ 65024 h 218613"/>
                  <a:gd name="connsiteX159" fmla="*/ 172256 w 334103"/>
                  <a:gd name="connsiteY159" fmla="*/ 49720 h 218613"/>
                  <a:gd name="connsiteX160" fmla="*/ 193363 w 334103"/>
                  <a:gd name="connsiteY160" fmla="*/ 44378 h 218613"/>
                  <a:gd name="connsiteX161" fmla="*/ 216819 w 334103"/>
                  <a:gd name="connsiteY161" fmla="*/ 50413 h 218613"/>
                  <a:gd name="connsiteX162" fmla="*/ 241119 w 334103"/>
                  <a:gd name="connsiteY162" fmla="*/ 50022 h 218613"/>
                  <a:gd name="connsiteX163" fmla="*/ 244954 w 334103"/>
                  <a:gd name="connsiteY163" fmla="*/ 56497 h 218613"/>
                  <a:gd name="connsiteX164" fmla="*/ 253661 w 334103"/>
                  <a:gd name="connsiteY164" fmla="*/ 58726 h 218613"/>
                  <a:gd name="connsiteX165" fmla="*/ 255890 w 334103"/>
                  <a:gd name="connsiteY165" fmla="*/ 50019 h 218613"/>
                  <a:gd name="connsiteX166" fmla="*/ 248335 w 334103"/>
                  <a:gd name="connsiteY166" fmla="*/ 37268 h 218613"/>
                  <a:gd name="connsiteX167" fmla="*/ 252590 w 334103"/>
                  <a:gd name="connsiteY167" fmla="*/ 20643 h 218613"/>
                  <a:gd name="connsiteX168" fmla="*/ 265687 w 334103"/>
                  <a:gd name="connsiteY168" fmla="*/ 12885 h 218613"/>
                  <a:gd name="connsiteX169" fmla="*/ 267370 w 334103"/>
                  <a:gd name="connsiteY169" fmla="*/ 13316 h 218613"/>
                  <a:gd name="connsiteX170" fmla="*/ 321217 w 334103"/>
                  <a:gd name="connsiteY170" fmla="*/ 104206 h 218613"/>
                  <a:gd name="connsiteX171" fmla="*/ 320787 w 334103"/>
                  <a:gd name="connsiteY171" fmla="*/ 105889 h 21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34103" h="218613">
                    <a:moveTo>
                      <a:pt x="332153" y="97729"/>
                    </a:moveTo>
                    <a:lnTo>
                      <a:pt x="278306" y="6840"/>
                    </a:lnTo>
                    <a:cubicBezTo>
                      <a:pt x="274382" y="213"/>
                      <a:pt x="265841" y="-1977"/>
                      <a:pt x="259211" y="1951"/>
                    </a:cubicBezTo>
                    <a:lnTo>
                      <a:pt x="246114" y="9711"/>
                    </a:lnTo>
                    <a:cubicBezTo>
                      <a:pt x="235947" y="15733"/>
                      <a:pt x="231650" y="27921"/>
                      <a:pt x="235141" y="38722"/>
                    </a:cubicBezTo>
                    <a:cubicBezTo>
                      <a:pt x="230728" y="40321"/>
                      <a:pt x="225890" y="40296"/>
                      <a:pt x="221435" y="38574"/>
                    </a:cubicBezTo>
                    <a:cubicBezTo>
                      <a:pt x="211094" y="35320"/>
                      <a:pt x="203232" y="28775"/>
                      <a:pt x="190247" y="32059"/>
                    </a:cubicBezTo>
                    <a:cubicBezTo>
                      <a:pt x="168200" y="37673"/>
                      <a:pt x="168870" y="37392"/>
                      <a:pt x="166875" y="38075"/>
                    </a:cubicBezTo>
                    <a:cubicBezTo>
                      <a:pt x="153966" y="30725"/>
                      <a:pt x="146206" y="28538"/>
                      <a:pt x="132502" y="33839"/>
                    </a:cubicBezTo>
                    <a:lnTo>
                      <a:pt x="120286" y="38562"/>
                    </a:lnTo>
                    <a:cubicBezTo>
                      <a:pt x="114630" y="40747"/>
                      <a:pt x="108398" y="40229"/>
                      <a:pt x="103172" y="37133"/>
                    </a:cubicBezTo>
                    <a:lnTo>
                      <a:pt x="99839" y="35168"/>
                    </a:lnTo>
                    <a:cubicBezTo>
                      <a:pt x="101465" y="25421"/>
                      <a:pt x="97143" y="15134"/>
                      <a:pt x="87990" y="9712"/>
                    </a:cubicBezTo>
                    <a:cubicBezTo>
                      <a:pt x="87990" y="9712"/>
                      <a:pt x="87990" y="9712"/>
                      <a:pt x="87989" y="9712"/>
                    </a:cubicBezTo>
                    <a:lnTo>
                      <a:pt x="74892" y="1952"/>
                    </a:lnTo>
                    <a:cubicBezTo>
                      <a:pt x="68281" y="-1963"/>
                      <a:pt x="59715" y="229"/>
                      <a:pt x="55798" y="6840"/>
                    </a:cubicBezTo>
                    <a:lnTo>
                      <a:pt x="1950" y="97730"/>
                    </a:lnTo>
                    <a:cubicBezTo>
                      <a:pt x="-1974" y="104355"/>
                      <a:pt x="209" y="112898"/>
                      <a:pt x="6838" y="116824"/>
                    </a:cubicBezTo>
                    <a:lnTo>
                      <a:pt x="19935" y="124583"/>
                    </a:lnTo>
                    <a:cubicBezTo>
                      <a:pt x="23898" y="126931"/>
                      <a:pt x="28253" y="128048"/>
                      <a:pt x="32556" y="128048"/>
                    </a:cubicBezTo>
                    <a:cubicBezTo>
                      <a:pt x="37355" y="128048"/>
                      <a:pt x="42086" y="126657"/>
                      <a:pt x="46131" y="124038"/>
                    </a:cubicBezTo>
                    <a:lnTo>
                      <a:pt x="48860" y="125649"/>
                    </a:lnTo>
                    <a:lnTo>
                      <a:pt x="43097" y="133675"/>
                    </a:lnTo>
                    <a:cubicBezTo>
                      <a:pt x="36230" y="143242"/>
                      <a:pt x="38412" y="156544"/>
                      <a:pt x="47980" y="163412"/>
                    </a:cubicBezTo>
                    <a:cubicBezTo>
                      <a:pt x="52405" y="166588"/>
                      <a:pt x="57963" y="168039"/>
                      <a:pt x="63712" y="167136"/>
                    </a:cubicBezTo>
                    <a:cubicBezTo>
                      <a:pt x="64624" y="172468"/>
                      <a:pt x="67545" y="177458"/>
                      <a:pt x="72275" y="180854"/>
                    </a:cubicBezTo>
                    <a:cubicBezTo>
                      <a:pt x="76717" y="184044"/>
                      <a:pt x="82251" y="185496"/>
                      <a:pt x="88009" y="184589"/>
                    </a:cubicBezTo>
                    <a:cubicBezTo>
                      <a:pt x="88924" y="189916"/>
                      <a:pt x="91843" y="194902"/>
                      <a:pt x="96571" y="198296"/>
                    </a:cubicBezTo>
                    <a:cubicBezTo>
                      <a:pt x="102924" y="202857"/>
                      <a:pt x="110823" y="203384"/>
                      <a:pt x="117405" y="200573"/>
                    </a:cubicBezTo>
                    <a:cubicBezTo>
                      <a:pt x="118846" y="204314"/>
                      <a:pt x="121349" y="207692"/>
                      <a:pt x="124841" y="210200"/>
                    </a:cubicBezTo>
                    <a:cubicBezTo>
                      <a:pt x="133961" y="216745"/>
                      <a:pt x="146522" y="215038"/>
                      <a:pt x="153608" y="206558"/>
                    </a:cubicBezTo>
                    <a:lnTo>
                      <a:pt x="168922" y="215630"/>
                    </a:lnTo>
                    <a:cubicBezTo>
                      <a:pt x="179050" y="221632"/>
                      <a:pt x="192117" y="218297"/>
                      <a:pt x="198122" y="208157"/>
                    </a:cubicBezTo>
                    <a:cubicBezTo>
                      <a:pt x="199658" y="205565"/>
                      <a:pt x="200610" y="202741"/>
                      <a:pt x="200959" y="199837"/>
                    </a:cubicBezTo>
                    <a:lnTo>
                      <a:pt x="200993" y="199858"/>
                    </a:lnTo>
                    <a:cubicBezTo>
                      <a:pt x="211106" y="205847"/>
                      <a:pt x="224202" y="202494"/>
                      <a:pt x="230193" y="192384"/>
                    </a:cubicBezTo>
                    <a:cubicBezTo>
                      <a:pt x="231928" y="189456"/>
                      <a:pt x="232879" y="186279"/>
                      <a:pt x="233110" y="183095"/>
                    </a:cubicBezTo>
                    <a:cubicBezTo>
                      <a:pt x="242023" y="185336"/>
                      <a:pt x="251737" y="181593"/>
                      <a:pt x="256656" y="173290"/>
                    </a:cubicBezTo>
                    <a:cubicBezTo>
                      <a:pt x="258270" y="170567"/>
                      <a:pt x="259206" y="167624"/>
                      <a:pt x="259514" y="164664"/>
                    </a:cubicBezTo>
                    <a:cubicBezTo>
                      <a:pt x="269067" y="168413"/>
                      <a:pt x="280232" y="164789"/>
                      <a:pt x="285627" y="155684"/>
                    </a:cubicBezTo>
                    <a:cubicBezTo>
                      <a:pt x="288529" y="150786"/>
                      <a:pt x="289350" y="145052"/>
                      <a:pt x="287938" y="139536"/>
                    </a:cubicBezTo>
                    <a:cubicBezTo>
                      <a:pt x="287131" y="136380"/>
                      <a:pt x="285646" y="133516"/>
                      <a:pt x="283607" y="131097"/>
                    </a:cubicBezTo>
                    <a:lnTo>
                      <a:pt x="292048" y="126165"/>
                    </a:lnTo>
                    <a:cubicBezTo>
                      <a:pt x="299189" y="129096"/>
                      <a:pt x="307338" y="128627"/>
                      <a:pt x="314167" y="124582"/>
                    </a:cubicBezTo>
                    <a:lnTo>
                      <a:pt x="327262" y="116823"/>
                    </a:lnTo>
                    <a:cubicBezTo>
                      <a:pt x="333891" y="112900"/>
                      <a:pt x="336080" y="104358"/>
                      <a:pt x="332153" y="97729"/>
                    </a:cubicBezTo>
                    <a:close/>
                    <a:moveTo>
                      <a:pt x="26413" y="113649"/>
                    </a:moveTo>
                    <a:lnTo>
                      <a:pt x="13316" y="105889"/>
                    </a:lnTo>
                    <a:cubicBezTo>
                      <a:pt x="12734" y="105544"/>
                      <a:pt x="12541" y="104790"/>
                      <a:pt x="12885" y="104207"/>
                    </a:cubicBezTo>
                    <a:lnTo>
                      <a:pt x="66733" y="13316"/>
                    </a:lnTo>
                    <a:cubicBezTo>
                      <a:pt x="67080" y="12731"/>
                      <a:pt x="67837" y="12542"/>
                      <a:pt x="68416" y="12886"/>
                    </a:cubicBezTo>
                    <a:lnTo>
                      <a:pt x="81511" y="20644"/>
                    </a:lnTo>
                    <a:cubicBezTo>
                      <a:pt x="87331" y="24092"/>
                      <a:pt x="89152" y="31556"/>
                      <a:pt x="85767" y="37269"/>
                    </a:cubicBezTo>
                    <a:lnTo>
                      <a:pt x="43038" y="109393"/>
                    </a:lnTo>
                    <a:cubicBezTo>
                      <a:pt x="39628" y="115151"/>
                      <a:pt x="32171" y="117059"/>
                      <a:pt x="26413" y="113649"/>
                    </a:cubicBezTo>
                    <a:close/>
                    <a:moveTo>
                      <a:pt x="55392" y="153087"/>
                    </a:moveTo>
                    <a:cubicBezTo>
                      <a:pt x="51532" y="150317"/>
                      <a:pt x="50650" y="144949"/>
                      <a:pt x="53422" y="141088"/>
                    </a:cubicBezTo>
                    <a:lnTo>
                      <a:pt x="61893" y="129289"/>
                    </a:lnTo>
                    <a:cubicBezTo>
                      <a:pt x="64591" y="125530"/>
                      <a:pt x="69968" y="124501"/>
                      <a:pt x="73892" y="127319"/>
                    </a:cubicBezTo>
                    <a:cubicBezTo>
                      <a:pt x="77744" y="130083"/>
                      <a:pt x="78628" y="135466"/>
                      <a:pt x="75863" y="139318"/>
                    </a:cubicBezTo>
                    <a:lnTo>
                      <a:pt x="67392" y="151116"/>
                    </a:lnTo>
                    <a:cubicBezTo>
                      <a:pt x="64627" y="154970"/>
                      <a:pt x="59242" y="155851"/>
                      <a:pt x="55392" y="153087"/>
                    </a:cubicBezTo>
                    <a:close/>
                    <a:moveTo>
                      <a:pt x="79687" y="170530"/>
                    </a:moveTo>
                    <a:cubicBezTo>
                      <a:pt x="75836" y="167765"/>
                      <a:pt x="74952" y="162381"/>
                      <a:pt x="77717" y="158530"/>
                    </a:cubicBezTo>
                    <a:lnTo>
                      <a:pt x="86188" y="146732"/>
                    </a:lnTo>
                    <a:cubicBezTo>
                      <a:pt x="86188" y="146732"/>
                      <a:pt x="86188" y="146732"/>
                      <a:pt x="86188" y="146731"/>
                    </a:cubicBezTo>
                    <a:cubicBezTo>
                      <a:pt x="86188" y="146731"/>
                      <a:pt x="86188" y="146730"/>
                      <a:pt x="86188" y="146730"/>
                    </a:cubicBezTo>
                    <a:lnTo>
                      <a:pt x="95536" y="133709"/>
                    </a:lnTo>
                    <a:cubicBezTo>
                      <a:pt x="96876" y="131844"/>
                      <a:pt x="98862" y="130610"/>
                      <a:pt x="101128" y="130239"/>
                    </a:cubicBezTo>
                    <a:cubicBezTo>
                      <a:pt x="101599" y="130161"/>
                      <a:pt x="102070" y="130123"/>
                      <a:pt x="102539" y="130123"/>
                    </a:cubicBezTo>
                    <a:cubicBezTo>
                      <a:pt x="104322" y="130123"/>
                      <a:pt x="106058" y="130678"/>
                      <a:pt x="107536" y="131739"/>
                    </a:cubicBezTo>
                    <a:cubicBezTo>
                      <a:pt x="109401" y="133079"/>
                      <a:pt x="110634" y="135063"/>
                      <a:pt x="111006" y="137330"/>
                    </a:cubicBezTo>
                    <a:cubicBezTo>
                      <a:pt x="111378" y="139597"/>
                      <a:pt x="110845" y="141872"/>
                      <a:pt x="109505" y="143738"/>
                    </a:cubicBezTo>
                    <a:lnTo>
                      <a:pt x="91686" y="168559"/>
                    </a:lnTo>
                    <a:cubicBezTo>
                      <a:pt x="88917" y="172419"/>
                      <a:pt x="83548" y="173303"/>
                      <a:pt x="79687" y="170530"/>
                    </a:cubicBezTo>
                    <a:close/>
                    <a:moveTo>
                      <a:pt x="103983" y="187972"/>
                    </a:moveTo>
                    <a:cubicBezTo>
                      <a:pt x="100133" y="185207"/>
                      <a:pt x="99249" y="179828"/>
                      <a:pt x="102009" y="175977"/>
                    </a:cubicBezTo>
                    <a:cubicBezTo>
                      <a:pt x="102010" y="175975"/>
                      <a:pt x="102011" y="175973"/>
                      <a:pt x="102012" y="175972"/>
                    </a:cubicBezTo>
                    <a:lnTo>
                      <a:pt x="119831" y="151151"/>
                    </a:lnTo>
                    <a:cubicBezTo>
                      <a:pt x="122595" y="147300"/>
                      <a:pt x="127981" y="146416"/>
                      <a:pt x="131831" y="149180"/>
                    </a:cubicBezTo>
                    <a:cubicBezTo>
                      <a:pt x="135683" y="151945"/>
                      <a:pt x="136566" y="157328"/>
                      <a:pt x="133801" y="161180"/>
                    </a:cubicBezTo>
                    <a:lnTo>
                      <a:pt x="125884" y="172209"/>
                    </a:lnTo>
                    <a:cubicBezTo>
                      <a:pt x="125884" y="172209"/>
                      <a:pt x="125884" y="172209"/>
                      <a:pt x="125883" y="172209"/>
                    </a:cubicBezTo>
                    <a:lnTo>
                      <a:pt x="115982" y="186001"/>
                    </a:lnTo>
                    <a:cubicBezTo>
                      <a:pt x="113217" y="189853"/>
                      <a:pt x="107836" y="190738"/>
                      <a:pt x="103983" y="187972"/>
                    </a:cubicBezTo>
                    <a:close/>
                    <a:moveTo>
                      <a:pt x="132254" y="199875"/>
                    </a:moveTo>
                    <a:cubicBezTo>
                      <a:pt x="128405" y="197111"/>
                      <a:pt x="127519" y="191734"/>
                      <a:pt x="130278" y="187882"/>
                    </a:cubicBezTo>
                    <a:lnTo>
                      <a:pt x="136208" y="179622"/>
                    </a:lnTo>
                    <a:cubicBezTo>
                      <a:pt x="138973" y="175769"/>
                      <a:pt x="144358" y="174888"/>
                      <a:pt x="148208" y="177652"/>
                    </a:cubicBezTo>
                    <a:cubicBezTo>
                      <a:pt x="152059" y="180416"/>
                      <a:pt x="152943" y="185800"/>
                      <a:pt x="150178" y="189651"/>
                    </a:cubicBezTo>
                    <a:lnTo>
                      <a:pt x="144253" y="197904"/>
                    </a:lnTo>
                    <a:cubicBezTo>
                      <a:pt x="141489" y="201757"/>
                      <a:pt x="136104" y="202641"/>
                      <a:pt x="132254" y="199875"/>
                    </a:cubicBezTo>
                    <a:close/>
                    <a:moveTo>
                      <a:pt x="274695" y="149206"/>
                    </a:moveTo>
                    <a:cubicBezTo>
                      <a:pt x="272277" y="153287"/>
                      <a:pt x="266991" y="154641"/>
                      <a:pt x="262909" y="152223"/>
                    </a:cubicBezTo>
                    <a:cubicBezTo>
                      <a:pt x="255997" y="148129"/>
                      <a:pt x="211410" y="121713"/>
                      <a:pt x="206656" y="118897"/>
                    </a:cubicBezTo>
                    <a:cubicBezTo>
                      <a:pt x="203636" y="117108"/>
                      <a:pt x="199739" y="118105"/>
                      <a:pt x="197950" y="121125"/>
                    </a:cubicBezTo>
                    <a:cubicBezTo>
                      <a:pt x="196161" y="124144"/>
                      <a:pt x="197158" y="128042"/>
                      <a:pt x="200177" y="129831"/>
                    </a:cubicBezTo>
                    <a:lnTo>
                      <a:pt x="242705" y="155026"/>
                    </a:lnTo>
                    <a:lnTo>
                      <a:pt x="242706" y="155027"/>
                    </a:lnTo>
                    <a:cubicBezTo>
                      <a:pt x="246789" y="157445"/>
                      <a:pt x="248150" y="162715"/>
                      <a:pt x="245723" y="166814"/>
                    </a:cubicBezTo>
                    <a:cubicBezTo>
                      <a:pt x="243304" y="170897"/>
                      <a:pt x="238016" y="172247"/>
                      <a:pt x="233936" y="169832"/>
                    </a:cubicBezTo>
                    <a:cubicBezTo>
                      <a:pt x="218207" y="160513"/>
                      <a:pt x="205435" y="152947"/>
                      <a:pt x="191385" y="144623"/>
                    </a:cubicBezTo>
                    <a:cubicBezTo>
                      <a:pt x="188364" y="142834"/>
                      <a:pt x="184468" y="143831"/>
                      <a:pt x="182679" y="146850"/>
                    </a:cubicBezTo>
                    <a:cubicBezTo>
                      <a:pt x="180890" y="149870"/>
                      <a:pt x="181887" y="153768"/>
                      <a:pt x="184906" y="155557"/>
                    </a:cubicBezTo>
                    <a:lnTo>
                      <a:pt x="216242" y="174121"/>
                    </a:lnTo>
                    <a:lnTo>
                      <a:pt x="216248" y="174126"/>
                    </a:lnTo>
                    <a:cubicBezTo>
                      <a:pt x="220334" y="176551"/>
                      <a:pt x="221682" y="181818"/>
                      <a:pt x="219260" y="185909"/>
                    </a:cubicBezTo>
                    <a:cubicBezTo>
                      <a:pt x="216841" y="189991"/>
                      <a:pt x="211554" y="191344"/>
                      <a:pt x="207472" y="188926"/>
                    </a:cubicBezTo>
                    <a:lnTo>
                      <a:pt x="190655" y="178964"/>
                    </a:lnTo>
                    <a:cubicBezTo>
                      <a:pt x="190653" y="178963"/>
                      <a:pt x="190651" y="178962"/>
                      <a:pt x="190649" y="178960"/>
                    </a:cubicBezTo>
                    <a:cubicBezTo>
                      <a:pt x="190647" y="178959"/>
                      <a:pt x="190646" y="178959"/>
                      <a:pt x="190644" y="178958"/>
                    </a:cubicBezTo>
                    <a:lnTo>
                      <a:pt x="178371" y="171686"/>
                    </a:lnTo>
                    <a:cubicBezTo>
                      <a:pt x="175351" y="169897"/>
                      <a:pt x="171454" y="170893"/>
                      <a:pt x="169665" y="173914"/>
                    </a:cubicBezTo>
                    <a:cubicBezTo>
                      <a:pt x="167876" y="176934"/>
                      <a:pt x="168873" y="180832"/>
                      <a:pt x="171892" y="182620"/>
                    </a:cubicBezTo>
                    <a:lnTo>
                      <a:pt x="184167" y="189893"/>
                    </a:lnTo>
                    <a:cubicBezTo>
                      <a:pt x="184169" y="189894"/>
                      <a:pt x="184171" y="189895"/>
                      <a:pt x="184172" y="189896"/>
                    </a:cubicBezTo>
                    <a:cubicBezTo>
                      <a:pt x="188255" y="192314"/>
                      <a:pt x="189617" y="197583"/>
                      <a:pt x="187190" y="201682"/>
                    </a:cubicBezTo>
                    <a:cubicBezTo>
                      <a:pt x="184770" y="205764"/>
                      <a:pt x="179484" y="207117"/>
                      <a:pt x="175401" y="204699"/>
                    </a:cubicBezTo>
                    <a:lnTo>
                      <a:pt x="161082" y="196217"/>
                    </a:lnTo>
                    <a:cubicBezTo>
                      <a:pt x="167220" y="186745"/>
                      <a:pt x="164886" y="173980"/>
                      <a:pt x="155621" y="167330"/>
                    </a:cubicBezTo>
                    <a:cubicBezTo>
                      <a:pt x="152900" y="165378"/>
                      <a:pt x="149870" y="164162"/>
                      <a:pt x="146771" y="163639"/>
                    </a:cubicBezTo>
                    <a:cubicBezTo>
                      <a:pt x="150058" y="154850"/>
                      <a:pt x="147224" y="144588"/>
                      <a:pt x="139243" y="138859"/>
                    </a:cubicBezTo>
                    <a:cubicBezTo>
                      <a:pt x="134518" y="135466"/>
                      <a:pt x="128860" y="134294"/>
                      <a:pt x="123521" y="135131"/>
                    </a:cubicBezTo>
                    <a:cubicBezTo>
                      <a:pt x="122571" y="129575"/>
                      <a:pt x="119533" y="124708"/>
                      <a:pt x="114948" y="121418"/>
                    </a:cubicBezTo>
                    <a:cubicBezTo>
                      <a:pt x="106327" y="115231"/>
                      <a:pt x="94611" y="116420"/>
                      <a:pt x="87374" y="123741"/>
                    </a:cubicBezTo>
                    <a:cubicBezTo>
                      <a:pt x="85903" y="121158"/>
                      <a:pt x="83873" y="118841"/>
                      <a:pt x="81305" y="116998"/>
                    </a:cubicBezTo>
                    <a:cubicBezTo>
                      <a:pt x="74141" y="111856"/>
                      <a:pt x="64839" y="111808"/>
                      <a:pt x="57746" y="116139"/>
                    </a:cubicBezTo>
                    <a:lnTo>
                      <a:pt x="54835" y="114420"/>
                    </a:lnTo>
                    <a:lnTo>
                      <a:pt x="94803" y="46955"/>
                    </a:lnTo>
                    <a:lnTo>
                      <a:pt x="96706" y="48077"/>
                    </a:lnTo>
                    <a:cubicBezTo>
                      <a:pt x="105109" y="53055"/>
                      <a:pt x="115364" y="54093"/>
                      <a:pt x="124868" y="50417"/>
                    </a:cubicBezTo>
                    <a:lnTo>
                      <a:pt x="137084" y="45695"/>
                    </a:lnTo>
                    <a:cubicBezTo>
                      <a:pt x="144075" y="42993"/>
                      <a:pt x="147930" y="42817"/>
                      <a:pt x="154844" y="46080"/>
                    </a:cubicBezTo>
                    <a:cubicBezTo>
                      <a:pt x="150320" y="51162"/>
                      <a:pt x="147634" y="57836"/>
                      <a:pt x="147634" y="65028"/>
                    </a:cubicBezTo>
                    <a:lnTo>
                      <a:pt x="147634" y="93205"/>
                    </a:lnTo>
                    <a:cubicBezTo>
                      <a:pt x="147634" y="100689"/>
                      <a:pt x="153719" y="106782"/>
                      <a:pt x="161197" y="106787"/>
                    </a:cubicBezTo>
                    <a:lnTo>
                      <a:pt x="161216" y="106787"/>
                    </a:lnTo>
                    <a:cubicBezTo>
                      <a:pt x="168716" y="106787"/>
                      <a:pt x="175770" y="103866"/>
                      <a:pt x="181077" y="98564"/>
                    </a:cubicBezTo>
                    <a:cubicBezTo>
                      <a:pt x="184170" y="95472"/>
                      <a:pt x="186453" y="91787"/>
                      <a:pt x="187821" y="87764"/>
                    </a:cubicBezTo>
                    <a:cubicBezTo>
                      <a:pt x="196027" y="92623"/>
                      <a:pt x="263820" y="132767"/>
                      <a:pt x="271679" y="137424"/>
                    </a:cubicBezTo>
                    <a:cubicBezTo>
                      <a:pt x="273656" y="138595"/>
                      <a:pt x="275058" y="140466"/>
                      <a:pt x="275628" y="142692"/>
                    </a:cubicBezTo>
                    <a:cubicBezTo>
                      <a:pt x="276198" y="144915"/>
                      <a:pt x="275866" y="147229"/>
                      <a:pt x="274695" y="149206"/>
                    </a:cubicBezTo>
                    <a:close/>
                    <a:moveTo>
                      <a:pt x="320787" y="105889"/>
                    </a:moveTo>
                    <a:lnTo>
                      <a:pt x="307690" y="113649"/>
                    </a:lnTo>
                    <a:cubicBezTo>
                      <a:pt x="301932" y="117058"/>
                      <a:pt x="294475" y="115148"/>
                      <a:pt x="291066" y="109394"/>
                    </a:cubicBezTo>
                    <a:lnTo>
                      <a:pt x="271039" y="75589"/>
                    </a:lnTo>
                    <a:cubicBezTo>
                      <a:pt x="269249" y="72569"/>
                      <a:pt x="265349" y="71573"/>
                      <a:pt x="262332" y="73360"/>
                    </a:cubicBezTo>
                    <a:cubicBezTo>
                      <a:pt x="259312" y="75149"/>
                      <a:pt x="258315" y="79047"/>
                      <a:pt x="260103" y="82067"/>
                    </a:cubicBezTo>
                    <a:lnTo>
                      <a:pt x="280130" y="115872"/>
                    </a:lnTo>
                    <a:cubicBezTo>
                      <a:pt x="280507" y="116508"/>
                      <a:pt x="280917" y="117113"/>
                      <a:pt x="281340" y="117703"/>
                    </a:cubicBezTo>
                    <a:lnTo>
                      <a:pt x="275772" y="120956"/>
                    </a:lnTo>
                    <a:cubicBezTo>
                      <a:pt x="274647" y="121622"/>
                      <a:pt x="273564" y="122356"/>
                      <a:pt x="272529" y="123154"/>
                    </a:cubicBezTo>
                    <a:lnTo>
                      <a:pt x="186194" y="72027"/>
                    </a:lnTo>
                    <a:cubicBezTo>
                      <a:pt x="181964" y="69523"/>
                      <a:pt x="176601" y="72575"/>
                      <a:pt x="176601" y="77494"/>
                    </a:cubicBezTo>
                    <a:cubicBezTo>
                      <a:pt x="176535" y="77874"/>
                      <a:pt x="177258" y="84406"/>
                      <a:pt x="172091" y="89571"/>
                    </a:cubicBezTo>
                    <a:cubicBezTo>
                      <a:pt x="169186" y="92474"/>
                      <a:pt x="165323" y="94074"/>
                      <a:pt x="161215" y="94074"/>
                    </a:cubicBezTo>
                    <a:cubicBezTo>
                      <a:pt x="161211" y="94074"/>
                      <a:pt x="161208" y="94074"/>
                      <a:pt x="161205" y="94074"/>
                    </a:cubicBezTo>
                    <a:cubicBezTo>
                      <a:pt x="160730" y="94074"/>
                      <a:pt x="160343" y="93682"/>
                      <a:pt x="160343" y="93201"/>
                    </a:cubicBezTo>
                    <a:lnTo>
                      <a:pt x="160343" y="65024"/>
                    </a:lnTo>
                    <a:cubicBezTo>
                      <a:pt x="160343" y="57664"/>
                      <a:pt x="165407" y="51454"/>
                      <a:pt x="172256" y="49720"/>
                    </a:cubicBezTo>
                    <a:lnTo>
                      <a:pt x="193363" y="44378"/>
                    </a:lnTo>
                    <a:cubicBezTo>
                      <a:pt x="201022" y="42442"/>
                      <a:pt x="205351" y="46532"/>
                      <a:pt x="216819" y="50413"/>
                    </a:cubicBezTo>
                    <a:cubicBezTo>
                      <a:pt x="224779" y="53493"/>
                      <a:pt x="233435" y="53303"/>
                      <a:pt x="241119" y="50022"/>
                    </a:cubicBezTo>
                    <a:lnTo>
                      <a:pt x="244954" y="56497"/>
                    </a:lnTo>
                    <a:cubicBezTo>
                      <a:pt x="246744" y="59518"/>
                      <a:pt x="250642" y="60514"/>
                      <a:pt x="253661" y="58726"/>
                    </a:cubicBezTo>
                    <a:cubicBezTo>
                      <a:pt x="256681" y="56937"/>
                      <a:pt x="257678" y="53039"/>
                      <a:pt x="255890" y="50019"/>
                    </a:cubicBezTo>
                    <a:lnTo>
                      <a:pt x="248335" y="37268"/>
                    </a:lnTo>
                    <a:cubicBezTo>
                      <a:pt x="244917" y="31498"/>
                      <a:pt x="246822" y="24063"/>
                      <a:pt x="252590" y="20643"/>
                    </a:cubicBezTo>
                    <a:lnTo>
                      <a:pt x="265687" y="12885"/>
                    </a:lnTo>
                    <a:cubicBezTo>
                      <a:pt x="266259" y="12545"/>
                      <a:pt x="267016" y="12719"/>
                      <a:pt x="267370" y="13316"/>
                    </a:cubicBezTo>
                    <a:lnTo>
                      <a:pt x="321217" y="104206"/>
                    </a:lnTo>
                    <a:cubicBezTo>
                      <a:pt x="321564" y="104792"/>
                      <a:pt x="321373" y="105542"/>
                      <a:pt x="320787" y="1058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</p:grp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AE9B61DC-24A3-4FD2-B788-6DB8B657804D}"/>
              </a:ext>
            </a:extLst>
          </p:cNvPr>
          <p:cNvGrpSpPr/>
          <p:nvPr/>
        </p:nvGrpSpPr>
        <p:grpSpPr>
          <a:xfrm>
            <a:off x="10846902" y="2988105"/>
            <a:ext cx="511350" cy="465838"/>
            <a:chOff x="10763462" y="2670282"/>
            <a:chExt cx="511350" cy="465838"/>
          </a:xfrm>
        </p:grpSpPr>
        <p:sp>
          <p:nvSpPr>
            <p:cNvPr id="162" name="Блок-схема: узел 161">
              <a:extLst>
                <a:ext uri="{FF2B5EF4-FFF2-40B4-BE49-F238E27FC236}">
                  <a16:creationId xmlns:a16="http://schemas.microsoft.com/office/drawing/2014/main" id="{5D93A3E3-1668-4CDD-94FA-8EC611D7E052}"/>
                </a:ext>
              </a:extLst>
            </p:cNvPr>
            <p:cNvSpPr/>
            <p:nvPr/>
          </p:nvSpPr>
          <p:spPr>
            <a:xfrm>
              <a:off x="10763462" y="2739245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70FE09EB-60FE-406E-B063-41BA7BAA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8012" y="2670282"/>
              <a:ext cx="406800" cy="40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113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2">
            <a:extLst>
              <a:ext uri="{FF2B5EF4-FFF2-40B4-BE49-F238E27FC236}">
                <a16:creationId xmlns:a16="http://schemas.microsoft.com/office/drawing/2014/main" id="{66B93B72-92C4-4522-A340-47D0D64CEADD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245604" y="3821235"/>
            <a:ext cx="50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2">
            <a:extLst>
              <a:ext uri="{FF2B5EF4-FFF2-40B4-BE49-F238E27FC236}">
                <a16:creationId xmlns:a16="http://schemas.microsoft.com/office/drawing/2014/main" id="{203FB391-EE43-45B7-837D-F1B065DFAABB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513893" y="3821235"/>
            <a:ext cx="504000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itle 4">
            <a:extLst>
              <a:ext uri="{FF2B5EF4-FFF2-40B4-BE49-F238E27FC236}">
                <a16:creationId xmlns:a16="http://schemas.microsoft.com/office/drawing/2014/main" id="{F48F6716-19F0-4714-A6EC-A075C84C882C}"/>
              </a:ext>
            </a:extLst>
          </p:cNvPr>
          <p:cNvSpPr txBox="1">
            <a:spLocks/>
          </p:cNvSpPr>
          <p:nvPr/>
        </p:nvSpPr>
        <p:spPr bwMode="auto">
          <a:xfrm>
            <a:off x="692150" y="914935"/>
            <a:ext cx="5195888" cy="136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000" b="1" dirty="0">
                <a:latin typeface="Roboto Black" pitchFamily="2" charset="0"/>
                <a:cs typeface="Roboto Black" pitchFamily="2" charset="0"/>
              </a:rPr>
              <a:t>Размер средств</a:t>
            </a:r>
            <a:endParaRPr lang="en-US" altLang="ru-RU" sz="4000" b="1" dirty="0">
              <a:latin typeface="Roboto Black" pitchFamily="2" charset="0"/>
              <a:cs typeface="Roboto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CF5D8-0151-4A61-A9E4-D3B17564AF32}"/>
              </a:ext>
            </a:extLst>
          </p:cNvPr>
          <p:cNvSpPr txBox="1"/>
          <p:nvPr/>
        </p:nvSpPr>
        <p:spPr bwMode="auto">
          <a:xfrm>
            <a:off x="692745" y="635779"/>
            <a:ext cx="59346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ПРЕДОСТАВЛЕНИЯ ПОРУЧИТЕЛЬСТВ 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66B8A467-461E-4731-8E39-D47C2F44E76D}"/>
              </a:ext>
            </a:extLst>
          </p:cNvPr>
          <p:cNvSpPr txBox="1">
            <a:spLocks/>
          </p:cNvSpPr>
          <p:nvPr/>
        </p:nvSpPr>
        <p:spPr bwMode="auto">
          <a:xfrm>
            <a:off x="1211579" y="-31750"/>
            <a:ext cx="3995104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2024</a:t>
            </a:r>
            <a:endParaRPr lang="en-US" sz="10000" i="1" dirty="0">
              <a:solidFill>
                <a:schemeClr val="tx1">
                  <a:alpha val="1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83" name="Группа 5">
            <a:extLst>
              <a:ext uri="{FF2B5EF4-FFF2-40B4-BE49-F238E27FC236}">
                <a16:creationId xmlns:a16="http://schemas.microsoft.com/office/drawing/2014/main" id="{247F5FF1-7186-446F-BEF8-D73EF7209B1D}"/>
              </a:ext>
            </a:extLst>
          </p:cNvPr>
          <p:cNvGrpSpPr>
            <a:grpSpLocks/>
          </p:cNvGrpSpPr>
          <p:nvPr/>
        </p:nvGrpSpPr>
        <p:grpSpPr bwMode="auto">
          <a:xfrm>
            <a:off x="9135803" y="415120"/>
            <a:ext cx="2329200" cy="962163"/>
            <a:chOff x="8995466" y="538162"/>
            <a:chExt cx="1633390" cy="962163"/>
          </a:xfrm>
        </p:grpSpPr>
        <p:sp>
          <p:nvSpPr>
            <p:cNvPr id="84" name="Parallelogram 12">
              <a:extLst>
                <a:ext uri="{FF2B5EF4-FFF2-40B4-BE49-F238E27FC236}">
                  <a16:creationId xmlns:a16="http://schemas.microsoft.com/office/drawing/2014/main" id="{6CE3ECF5-E9CE-4AA9-9D0A-0E59B3EB2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466" y="538162"/>
              <a:ext cx="1633390" cy="962163"/>
            </a:xfrm>
            <a:prstGeom prst="parallelogram">
              <a:avLst>
                <a:gd name="adj" fmla="val 30485"/>
              </a:avLst>
            </a:prstGeom>
            <a:solidFill>
              <a:srgbClr val="B49A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6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z="2800" dirty="0">
                <a:solidFill>
                  <a:srgbClr val="FDF7F0"/>
                </a:solidFill>
                <a:latin typeface="Playfair Display" pitchFamily="2" charset="-52"/>
              </a:endParaRPr>
            </a:p>
          </p:txBody>
        </p:sp>
        <p:sp>
          <p:nvSpPr>
            <p:cNvPr id="85" name="Прямоугольник 5">
              <a:extLst>
                <a:ext uri="{FF2B5EF4-FFF2-40B4-BE49-F238E27FC236}">
                  <a16:creationId xmlns:a16="http://schemas.microsoft.com/office/drawing/2014/main" id="{160C37CC-9DD4-4A14-9223-AE02E6AD7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9569" y="561912"/>
              <a:ext cx="1464426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 Black" pitchFamily="2" charset="0"/>
                <a:ea typeface="+mn-ea"/>
                <a:cs typeface="Roboto Black" pitchFamily="2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  <a:t>633 млн руб.</a:t>
              </a:r>
              <a:br>
                <a:rPr kumimoji="0" lang="ru-RU" alt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Roboto Black" pitchFamily="2" charset="0"/>
                  <a:ea typeface="+mn-ea"/>
                  <a:cs typeface="Roboto Black" pitchFamily="2" charset="0"/>
                </a:rPr>
              </a:b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Капитализация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200" dirty="0">
                  <a:solidFill>
                    <a:srgbClr val="FDF7F0"/>
                  </a:solidFill>
                  <a:latin typeface="Roboto" pitchFamily="2" charset="0"/>
                  <a:cs typeface="Roboto Black" pitchFamily="2" charset="0"/>
                </a:rPr>
                <a:t>Гарантийного фонда</a:t>
              </a:r>
              <a:endPara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Roboto" pitchFamily="2" charset="0"/>
                <a:ea typeface="+mn-ea"/>
                <a:cs typeface="Roboto" pitchFamily="2" charset="0"/>
              </a:endParaRPr>
            </a:p>
          </p:txBody>
        </p:sp>
      </p:grpSp>
      <p:sp>
        <p:nvSpPr>
          <p:cNvPr id="72" name="Блок-схема: узел 71">
            <a:extLst>
              <a:ext uri="{FF2B5EF4-FFF2-40B4-BE49-F238E27FC236}">
                <a16:creationId xmlns:a16="http://schemas.microsoft.com/office/drawing/2014/main" id="{36F4C5E2-8756-4E2C-9D68-3F2B0DEA1578}"/>
              </a:ext>
            </a:extLst>
          </p:cNvPr>
          <p:cNvSpPr/>
          <p:nvPr/>
        </p:nvSpPr>
        <p:spPr>
          <a:xfrm>
            <a:off x="6953907" y="2775168"/>
            <a:ext cx="396875" cy="396875"/>
          </a:xfrm>
          <a:prstGeom prst="flowChartConnector">
            <a:avLst/>
          </a:prstGeom>
          <a:solidFill>
            <a:srgbClr val="FD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1DCA4D7-B8FB-48C2-8554-4AD24E682A4C}"/>
              </a:ext>
            </a:extLst>
          </p:cNvPr>
          <p:cNvGrpSpPr/>
          <p:nvPr/>
        </p:nvGrpSpPr>
        <p:grpSpPr>
          <a:xfrm>
            <a:off x="805603" y="2896944"/>
            <a:ext cx="4705963" cy="2361600"/>
            <a:chOff x="805604" y="2896944"/>
            <a:chExt cx="3384000" cy="2361600"/>
          </a:xfrm>
        </p:grpSpPr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12A527D8-2A02-42F2-984E-7DD7E1F0836E}"/>
                </a:ext>
              </a:extLst>
            </p:cNvPr>
            <p:cNvSpPr/>
            <p:nvPr/>
          </p:nvSpPr>
          <p:spPr bwMode="auto">
            <a:xfrm>
              <a:off x="805604" y="2896944"/>
              <a:ext cx="3384000" cy="2361600"/>
            </a:xfrm>
            <a:prstGeom prst="rect">
              <a:avLst/>
            </a:prstGeom>
            <a:solidFill>
              <a:srgbClr val="E8E8E4"/>
            </a:solidFill>
            <a:ln>
              <a:solidFill>
                <a:srgbClr val="308474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32" name="Title 4">
              <a:extLst>
                <a:ext uri="{FF2B5EF4-FFF2-40B4-BE49-F238E27FC236}">
                  <a16:creationId xmlns:a16="http://schemas.microsoft.com/office/drawing/2014/main" id="{A90B172A-3873-4101-921A-81F98FA3D6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56493" y="2950214"/>
              <a:ext cx="3088333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rgbClr val="359381"/>
                  </a:solidFill>
                  <a:latin typeface="Roboto Black" panose="020B0604020202020204" charset="0"/>
                  <a:ea typeface="Roboto Black" panose="020B0604020202020204" charset="0"/>
                  <a:cs typeface="Roboto Black" panose="020B0604020202020204" charset="0"/>
                </a:rPr>
                <a:t>Поручительства по микрозаймам </a:t>
              </a:r>
            </a:p>
            <a:p>
              <a:pPr algn="ctr"/>
              <a:r>
                <a:rPr lang="ru-RU" altLang="ru-RU" sz="1400" b="1" dirty="0">
                  <a:solidFill>
                    <a:srgbClr val="359381"/>
                  </a:solidFill>
                  <a:latin typeface="Roboto Black" panose="020B0604020202020204" charset="0"/>
                  <a:ea typeface="Roboto Black" panose="020B0604020202020204" charset="0"/>
                  <a:cs typeface="Roboto Black" panose="020B0604020202020204" charset="0"/>
                </a:rPr>
                <a:t>Областного фонда поддержки малого предпринимательства</a:t>
              </a:r>
              <a:endParaRPr lang="ru-RU" altLang="ru-RU" sz="1200" b="1" dirty="0">
                <a:solidFill>
                  <a:srgbClr val="359381"/>
                </a:solidFill>
                <a:latin typeface="Roboto Black" panose="020B0604020202020204" charset="0"/>
                <a:ea typeface="Roboto Black" panose="020B0604020202020204" charset="0"/>
                <a:cs typeface="Roboto Black" panose="020B0604020202020204" charset="0"/>
              </a:endParaRPr>
            </a:p>
            <a:p>
              <a:endParaRPr lang="ru-RU" altLang="ru-RU" sz="1400" b="1" dirty="0">
                <a:solidFill>
                  <a:srgbClr val="5D92E9"/>
                </a:solidFill>
                <a:latin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3" name="Прямоугольник 5">
            <a:extLst>
              <a:ext uri="{FF2B5EF4-FFF2-40B4-BE49-F238E27FC236}">
                <a16:creationId xmlns:a16="http://schemas.microsoft.com/office/drawing/2014/main" id="{10B5C15E-2A89-4061-9033-7C58EA23C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81" y="3692963"/>
            <a:ext cx="44769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3,5 млн руб.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поручительства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3 лет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поручительства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70 %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ответственность фонда от суммы займа для ИП и ЮЛ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anose="020B0604020202020204" charset="0"/>
                <a:cs typeface="Roboto" panose="020B0604020202020204" charset="0"/>
              </a:rPr>
              <a:t>до 50 %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ответственность фонда от суммы займа</a:t>
            </a:r>
            <a:r>
              <a:rPr lang="ru-RU" altLang="ru-RU" sz="1400" b="1" dirty="0">
                <a:solidFill>
                  <a:srgbClr val="2B2D3A"/>
                </a:solidFill>
                <a:latin typeface="Roboto" panose="020B0604020202020204" charset="0"/>
                <a:cs typeface="Roboto" panose="020B0604020202020204" charset="0"/>
              </a:rPr>
              <a:t> </a:t>
            </a:r>
            <a:r>
              <a:rPr lang="ru-RU" altLang="ru-RU" sz="1400" dirty="0">
                <a:solidFill>
                  <a:srgbClr val="2B2D3A"/>
                </a:solidFill>
                <a:latin typeface="Roboto" panose="020B0604020202020204" charset="0"/>
                <a:cs typeface="Roboto" panose="020B0604020202020204" charset="0"/>
              </a:rPr>
              <a:t>от суммы микрозайма для Самозанятых</a:t>
            </a:r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</p:txBody>
      </p:sp>
      <p:sp>
        <p:nvSpPr>
          <p:cNvPr id="134" name="Полилиния: фигура 133">
            <a:extLst>
              <a:ext uri="{FF2B5EF4-FFF2-40B4-BE49-F238E27FC236}">
                <a16:creationId xmlns:a16="http://schemas.microsoft.com/office/drawing/2014/main" id="{2A9D7BD5-7661-4EAC-A1C2-BB5FD36D6A17}"/>
              </a:ext>
            </a:extLst>
          </p:cNvPr>
          <p:cNvSpPr/>
          <p:nvPr/>
        </p:nvSpPr>
        <p:spPr>
          <a:xfrm>
            <a:off x="3559373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82A731DD-561A-43F3-9F5B-36D1A4E0B05C}"/>
              </a:ext>
            </a:extLst>
          </p:cNvPr>
          <p:cNvSpPr/>
          <p:nvPr/>
        </p:nvSpPr>
        <p:spPr>
          <a:xfrm>
            <a:off x="3288161" y="4987567"/>
            <a:ext cx="24729" cy="24729"/>
          </a:xfrm>
          <a:custGeom>
            <a:avLst/>
            <a:gdLst>
              <a:gd name="connsiteX0" fmla="*/ 23651 w 23651"/>
              <a:gd name="connsiteY0" fmla="*/ 11826 h 23651"/>
              <a:gd name="connsiteX1" fmla="*/ 11826 w 23651"/>
              <a:gd name="connsiteY1" fmla="*/ 23651 h 23651"/>
              <a:gd name="connsiteX2" fmla="*/ 0 w 23651"/>
              <a:gd name="connsiteY2" fmla="*/ 11826 h 23651"/>
              <a:gd name="connsiteX3" fmla="*/ 11826 w 23651"/>
              <a:gd name="connsiteY3" fmla="*/ 0 h 23651"/>
              <a:gd name="connsiteX4" fmla="*/ 23651 w 23651"/>
              <a:gd name="connsiteY4" fmla="*/ 11826 h 2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1" h="23651">
                <a:moveTo>
                  <a:pt x="23651" y="11826"/>
                </a:moveTo>
                <a:cubicBezTo>
                  <a:pt x="23651" y="18357"/>
                  <a:pt x="18357" y="23651"/>
                  <a:pt x="11826" y="23651"/>
                </a:cubicBezTo>
                <a:cubicBezTo>
                  <a:pt x="5295" y="23651"/>
                  <a:pt x="0" y="18357"/>
                  <a:pt x="0" y="11826"/>
                </a:cubicBezTo>
                <a:cubicBezTo>
                  <a:pt x="0" y="5295"/>
                  <a:pt x="5295" y="0"/>
                  <a:pt x="11826" y="0"/>
                </a:cubicBezTo>
                <a:cubicBezTo>
                  <a:pt x="18357" y="0"/>
                  <a:pt x="23651" y="5295"/>
                  <a:pt x="23651" y="11826"/>
                </a:cubicBezTo>
                <a:close/>
              </a:path>
            </a:pathLst>
          </a:custGeom>
          <a:solidFill>
            <a:srgbClr val="EDEDEF"/>
          </a:solidFill>
          <a:ln w="7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A704238-8E98-49D3-869A-53B8427E5343}"/>
              </a:ext>
            </a:extLst>
          </p:cNvPr>
          <p:cNvGrpSpPr/>
          <p:nvPr/>
        </p:nvGrpSpPr>
        <p:grpSpPr>
          <a:xfrm>
            <a:off x="6224631" y="2896944"/>
            <a:ext cx="5233262" cy="2361600"/>
            <a:chOff x="8066273" y="2896944"/>
            <a:chExt cx="3384000" cy="2361600"/>
          </a:xfrm>
        </p:grpSpPr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C76DAAEA-FC35-46AF-BC81-C558745B62F5}"/>
                </a:ext>
              </a:extLst>
            </p:cNvPr>
            <p:cNvSpPr/>
            <p:nvPr/>
          </p:nvSpPr>
          <p:spPr bwMode="auto">
            <a:xfrm>
              <a:off x="8066273" y="2896944"/>
              <a:ext cx="3384000" cy="2361600"/>
            </a:xfrm>
            <a:prstGeom prst="rect">
              <a:avLst/>
            </a:prstGeom>
            <a:solidFill>
              <a:srgbClr val="E8E8E4"/>
            </a:solidFill>
            <a:ln>
              <a:solidFill>
                <a:srgbClr val="308474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2B2D3A"/>
                </a:solidFill>
              </a:endParaRPr>
            </a:p>
          </p:txBody>
        </p:sp>
        <p:sp>
          <p:nvSpPr>
            <p:cNvPr id="140" name="Title 4">
              <a:extLst>
                <a:ext uri="{FF2B5EF4-FFF2-40B4-BE49-F238E27FC236}">
                  <a16:creationId xmlns:a16="http://schemas.microsoft.com/office/drawing/2014/main" id="{C7975952-D578-4761-82A1-FB643C9B49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29764" y="2946802"/>
              <a:ext cx="2825421" cy="92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ru-RU" altLang="ru-RU" sz="1400" b="1" dirty="0">
                  <a:solidFill>
                    <a:srgbClr val="359381"/>
                  </a:solidFill>
                  <a:latin typeface="Roboto Black" panose="020B0604020202020204" charset="0"/>
                  <a:ea typeface="Roboto Black" panose="020B0604020202020204" charset="0"/>
                  <a:cs typeface="Roboto Black" panose="020B0604020202020204" charset="0"/>
                </a:rPr>
                <a:t>Поручительства по займам</a:t>
              </a:r>
            </a:p>
            <a:p>
              <a:pPr algn="ctr"/>
              <a:r>
                <a:rPr lang="ru-RU" altLang="ru-RU" sz="1400" b="1" dirty="0">
                  <a:solidFill>
                    <a:srgbClr val="359381"/>
                  </a:solidFill>
                  <a:latin typeface="Roboto Black" panose="020B0604020202020204" charset="0"/>
                  <a:ea typeface="Roboto Black" panose="020B0604020202020204" charset="0"/>
                  <a:cs typeface="Roboto Black" panose="020B0604020202020204" charset="0"/>
                </a:rPr>
                <a:t>Фонда развития промышленности </a:t>
              </a:r>
            </a:p>
            <a:p>
              <a:pPr algn="ctr"/>
              <a:r>
                <a:rPr lang="ru-RU" altLang="ru-RU" sz="1400" b="1" dirty="0">
                  <a:solidFill>
                    <a:srgbClr val="359381"/>
                  </a:solidFill>
                  <a:latin typeface="Roboto Black" panose="020B0604020202020204" charset="0"/>
                  <a:ea typeface="Roboto Black" panose="020B0604020202020204" charset="0"/>
                  <a:cs typeface="Roboto Black" panose="020B0604020202020204" charset="0"/>
                </a:rPr>
                <a:t>Оренбургской области</a:t>
              </a:r>
              <a:endParaRPr lang="ru-RU" altLang="ru-RU" sz="1400" b="1" dirty="0">
                <a:solidFill>
                  <a:srgbClr val="359381"/>
                </a:solidFill>
                <a:latin typeface="Roboto Black" pitchFamily="2" charset="0"/>
              </a:endParaRPr>
            </a:p>
          </p:txBody>
        </p:sp>
      </p:grpSp>
      <p:sp>
        <p:nvSpPr>
          <p:cNvPr id="143" name="Прямоугольник 5">
            <a:extLst>
              <a:ext uri="{FF2B5EF4-FFF2-40B4-BE49-F238E27FC236}">
                <a16:creationId xmlns:a16="http://schemas.microsoft.com/office/drawing/2014/main" id="{8CCFE0E9-41FF-49C0-8890-B349E59C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452" y="4003341"/>
            <a:ext cx="4923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25 млн руб. </a:t>
            </a:r>
            <a:r>
              <a:rPr lang="ru-RU" altLang="ru-RU" sz="140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сумма поручительства</a:t>
            </a:r>
            <a:endParaRPr lang="ru-RU" altLang="ru-RU" sz="14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5 лет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срок поручительства</a:t>
            </a:r>
            <a:endParaRPr lang="ru-RU" altLang="ru-RU" sz="140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до 70 %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ответственность фонда от суммы займа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BE08628-A658-4C0D-B463-428E27EE5CA5}"/>
              </a:ext>
            </a:extLst>
          </p:cNvPr>
          <p:cNvSpPr txBox="1"/>
          <p:nvPr/>
        </p:nvSpPr>
        <p:spPr bwMode="auto">
          <a:xfrm>
            <a:off x="698322" y="1953236"/>
            <a:ext cx="56124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Roboto Black" pitchFamily="2" charset="0"/>
              </a:rPr>
              <a:t>Программы предоставления поручительств</a:t>
            </a:r>
          </a:p>
        </p:txBody>
      </p: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950CDD12-3913-4164-A423-B53D023BEF79}"/>
              </a:ext>
            </a:extLst>
          </p:cNvPr>
          <p:cNvGrpSpPr/>
          <p:nvPr/>
        </p:nvGrpSpPr>
        <p:grpSpPr>
          <a:xfrm>
            <a:off x="4900400" y="2988105"/>
            <a:ext cx="535641" cy="479414"/>
            <a:chOff x="6955815" y="5198540"/>
            <a:chExt cx="535641" cy="479414"/>
          </a:xfrm>
        </p:grpSpPr>
        <p:sp>
          <p:nvSpPr>
            <p:cNvPr id="146" name="Блок-схема: узел 145">
              <a:extLst>
                <a:ext uri="{FF2B5EF4-FFF2-40B4-BE49-F238E27FC236}">
                  <a16:creationId xmlns:a16="http://schemas.microsoft.com/office/drawing/2014/main" id="{BD12B45F-6236-4483-93E3-78B8602C6847}"/>
                </a:ext>
              </a:extLst>
            </p:cNvPr>
            <p:cNvSpPr/>
            <p:nvPr/>
          </p:nvSpPr>
          <p:spPr>
            <a:xfrm>
              <a:off x="6955815" y="5281079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47" name="Рисунок 9">
              <a:extLst>
                <a:ext uri="{FF2B5EF4-FFF2-40B4-BE49-F238E27FC236}">
                  <a16:creationId xmlns:a16="http://schemas.microsoft.com/office/drawing/2014/main" id="{D100EA9D-F1B0-42B0-8A6B-23794643242B}"/>
                </a:ext>
              </a:extLst>
            </p:cNvPr>
            <p:cNvGrpSpPr/>
            <p:nvPr/>
          </p:nvGrpSpPr>
          <p:grpSpPr>
            <a:xfrm>
              <a:off x="7059555" y="5198540"/>
              <a:ext cx="431901" cy="403890"/>
              <a:chOff x="-369628" y="4208190"/>
              <a:chExt cx="387106" cy="386949"/>
            </a:xfrm>
          </p:grpSpPr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9AB05EC0-15AD-4CFC-AC10-E0EEAE989C09}"/>
                  </a:ext>
                </a:extLst>
              </p:cNvPr>
              <p:cNvSpPr/>
              <p:nvPr/>
            </p:nvSpPr>
            <p:spPr>
              <a:xfrm>
                <a:off x="-193821" y="4451547"/>
                <a:ext cx="122190" cy="62437"/>
              </a:xfrm>
              <a:custGeom>
                <a:avLst/>
                <a:gdLst>
                  <a:gd name="connsiteX0" fmla="*/ 122190 w 122190"/>
                  <a:gd name="connsiteY0" fmla="*/ 0 h 62437"/>
                  <a:gd name="connsiteX1" fmla="*/ 6244 w 122190"/>
                  <a:gd name="connsiteY1" fmla="*/ 0 h 62437"/>
                  <a:gd name="connsiteX2" fmla="*/ 0 w 122190"/>
                  <a:gd name="connsiteY2" fmla="*/ 6244 h 62437"/>
                  <a:gd name="connsiteX3" fmla="*/ 0 w 122190"/>
                  <a:gd name="connsiteY3" fmla="*/ 24975 h 62437"/>
                  <a:gd name="connsiteX4" fmla="*/ 37463 w 122190"/>
                  <a:gd name="connsiteY4" fmla="*/ 62438 h 62437"/>
                  <a:gd name="connsiteX5" fmla="*/ 97584 w 122190"/>
                  <a:gd name="connsiteY5" fmla="*/ 62438 h 62437"/>
                  <a:gd name="connsiteX6" fmla="*/ 122190 w 122190"/>
                  <a:gd name="connsiteY6" fmla="*/ 0 h 6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190" h="62437">
                    <a:moveTo>
                      <a:pt x="122190" y="0"/>
                    </a:moveTo>
                    <a:lnTo>
                      <a:pt x="6244" y="0"/>
                    </a:lnTo>
                    <a:cubicBezTo>
                      <a:pt x="2797" y="0"/>
                      <a:pt x="0" y="2797"/>
                      <a:pt x="0" y="6244"/>
                    </a:cubicBezTo>
                    <a:lnTo>
                      <a:pt x="0" y="24975"/>
                    </a:lnTo>
                    <a:cubicBezTo>
                      <a:pt x="0" y="45667"/>
                      <a:pt x="16771" y="62438"/>
                      <a:pt x="37463" y="62438"/>
                    </a:cubicBezTo>
                    <a:lnTo>
                      <a:pt x="97584" y="62438"/>
                    </a:lnTo>
                    <a:cubicBezTo>
                      <a:pt x="111133" y="44793"/>
                      <a:pt x="120005" y="23395"/>
                      <a:pt x="122190" y="0"/>
                    </a:cubicBezTo>
                    <a:close/>
                  </a:path>
                </a:pathLst>
              </a:custGeom>
              <a:solidFill>
                <a:srgbClr val="E7E4DD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1B7308A4-9269-4200-A7A4-7854041DDBF0}"/>
                  </a:ext>
                </a:extLst>
              </p:cNvPr>
              <p:cNvSpPr/>
              <p:nvPr/>
            </p:nvSpPr>
            <p:spPr>
              <a:xfrm>
                <a:off x="-150114" y="4407834"/>
                <a:ext cx="99900" cy="43706"/>
              </a:xfrm>
              <a:custGeom>
                <a:avLst/>
                <a:gdLst>
                  <a:gd name="connsiteX0" fmla="*/ 87413 w 99900"/>
                  <a:gd name="connsiteY0" fmla="*/ 43706 h 43706"/>
                  <a:gd name="connsiteX1" fmla="*/ 87406 w 99900"/>
                  <a:gd name="connsiteY1" fmla="*/ 18731 h 43706"/>
                  <a:gd name="connsiteX2" fmla="*/ 81163 w 99900"/>
                  <a:gd name="connsiteY2" fmla="*/ 12488 h 43706"/>
                  <a:gd name="connsiteX3" fmla="*/ 18731 w 99900"/>
                  <a:gd name="connsiteY3" fmla="*/ 12488 h 43706"/>
                  <a:gd name="connsiteX4" fmla="*/ 12488 w 99900"/>
                  <a:gd name="connsiteY4" fmla="*/ 18731 h 43706"/>
                  <a:gd name="connsiteX5" fmla="*/ 12488 w 99900"/>
                  <a:gd name="connsiteY5" fmla="*/ 43700 h 43706"/>
                  <a:gd name="connsiteX6" fmla="*/ 0 w 99900"/>
                  <a:gd name="connsiteY6" fmla="*/ 43706 h 43706"/>
                  <a:gd name="connsiteX7" fmla="*/ 0 w 99900"/>
                  <a:gd name="connsiteY7" fmla="*/ 18731 h 43706"/>
                  <a:gd name="connsiteX8" fmla="*/ 18731 w 99900"/>
                  <a:gd name="connsiteY8" fmla="*/ 0 h 43706"/>
                  <a:gd name="connsiteX9" fmla="*/ 81163 w 99900"/>
                  <a:gd name="connsiteY9" fmla="*/ 0 h 43706"/>
                  <a:gd name="connsiteX10" fmla="*/ 99894 w 99900"/>
                  <a:gd name="connsiteY10" fmla="*/ 18731 h 43706"/>
                  <a:gd name="connsiteX11" fmla="*/ 99900 w 99900"/>
                  <a:gd name="connsiteY11" fmla="*/ 43700 h 4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00" h="43706">
                    <a:moveTo>
                      <a:pt x="87413" y="43706"/>
                    </a:moveTo>
                    <a:lnTo>
                      <a:pt x="87406" y="18731"/>
                    </a:lnTo>
                    <a:cubicBezTo>
                      <a:pt x="87406" y="15285"/>
                      <a:pt x="84609" y="12488"/>
                      <a:pt x="81163" y="12488"/>
                    </a:cubicBezTo>
                    <a:lnTo>
                      <a:pt x="18731" y="12488"/>
                    </a:lnTo>
                    <a:cubicBezTo>
                      <a:pt x="15285" y="12488"/>
                      <a:pt x="12488" y="15285"/>
                      <a:pt x="12488" y="18731"/>
                    </a:cubicBezTo>
                    <a:lnTo>
                      <a:pt x="12488" y="43700"/>
                    </a:lnTo>
                    <a:lnTo>
                      <a:pt x="0" y="43706"/>
                    </a:lnTo>
                    <a:lnTo>
                      <a:pt x="0" y="18731"/>
                    </a:lnTo>
                    <a:cubicBezTo>
                      <a:pt x="0" y="8404"/>
                      <a:pt x="8404" y="0"/>
                      <a:pt x="18731" y="0"/>
                    </a:cubicBezTo>
                    <a:lnTo>
                      <a:pt x="81163" y="0"/>
                    </a:lnTo>
                    <a:cubicBezTo>
                      <a:pt x="91490" y="0"/>
                      <a:pt x="99894" y="8404"/>
                      <a:pt x="99894" y="18731"/>
                    </a:cubicBezTo>
                    <a:lnTo>
                      <a:pt x="99900" y="43700"/>
                    </a:lnTo>
                    <a:close/>
                  </a:path>
                </a:pathLst>
              </a:custGeom>
              <a:solidFill>
                <a:srgbClr val="8C8787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0" name="Полилиния: фигура 149">
                <a:extLst>
                  <a:ext uri="{FF2B5EF4-FFF2-40B4-BE49-F238E27FC236}">
                    <a16:creationId xmlns:a16="http://schemas.microsoft.com/office/drawing/2014/main" id="{F11D39C8-14DB-4825-BB09-7BA979A4A350}"/>
                  </a:ext>
                </a:extLst>
              </p:cNvPr>
              <p:cNvSpPr/>
              <p:nvPr/>
            </p:nvSpPr>
            <p:spPr>
              <a:xfrm>
                <a:off x="-369628" y="4208190"/>
                <a:ext cx="387106" cy="386949"/>
              </a:xfrm>
              <a:custGeom>
                <a:avLst/>
                <a:gdLst>
                  <a:gd name="connsiteX0" fmla="*/ 374625 w 387106"/>
                  <a:gd name="connsiteY0" fmla="*/ 237112 h 386949"/>
                  <a:gd name="connsiteX1" fmla="*/ 337163 w 387106"/>
                  <a:gd name="connsiteY1" fmla="*/ 237112 h 386949"/>
                  <a:gd name="connsiteX2" fmla="*/ 337163 w 387106"/>
                  <a:gd name="connsiteY2" fmla="*/ 218381 h 386949"/>
                  <a:gd name="connsiteX3" fmla="*/ 318431 w 387106"/>
                  <a:gd name="connsiteY3" fmla="*/ 199650 h 386949"/>
                  <a:gd name="connsiteX4" fmla="*/ 255994 w 387106"/>
                  <a:gd name="connsiteY4" fmla="*/ 199650 h 386949"/>
                  <a:gd name="connsiteX5" fmla="*/ 242370 w 387106"/>
                  <a:gd name="connsiteY5" fmla="*/ 205613 h 386949"/>
                  <a:gd name="connsiteX6" fmla="*/ 174825 w 387106"/>
                  <a:gd name="connsiteY6" fmla="*/ 194355 h 386949"/>
                  <a:gd name="connsiteX7" fmla="*/ 174825 w 387106"/>
                  <a:gd name="connsiteY7" fmla="*/ 178708 h 386949"/>
                  <a:gd name="connsiteX8" fmla="*/ 206044 w 387106"/>
                  <a:gd name="connsiteY8" fmla="*/ 124725 h 386949"/>
                  <a:gd name="connsiteX9" fmla="*/ 212288 w 387106"/>
                  <a:gd name="connsiteY9" fmla="*/ 124725 h 386949"/>
                  <a:gd name="connsiteX10" fmla="*/ 231013 w 387106"/>
                  <a:gd name="connsiteY10" fmla="*/ 105994 h 386949"/>
                  <a:gd name="connsiteX11" fmla="*/ 212288 w 387106"/>
                  <a:gd name="connsiteY11" fmla="*/ 87262 h 386949"/>
                  <a:gd name="connsiteX12" fmla="*/ 209291 w 387106"/>
                  <a:gd name="connsiteY12" fmla="*/ 87262 h 386949"/>
                  <a:gd name="connsiteX13" fmla="*/ 212712 w 387106"/>
                  <a:gd name="connsiteY13" fmla="*/ 79326 h 386949"/>
                  <a:gd name="connsiteX14" fmla="*/ 209646 w 387106"/>
                  <a:gd name="connsiteY14" fmla="*/ 33397 h 386949"/>
                  <a:gd name="connsiteX15" fmla="*/ 187300 w 387106"/>
                  <a:gd name="connsiteY15" fmla="*/ 13449 h 386949"/>
                  <a:gd name="connsiteX16" fmla="*/ 169874 w 387106"/>
                  <a:gd name="connsiteY16" fmla="*/ 5513 h 386949"/>
                  <a:gd name="connsiteX17" fmla="*/ 105994 w 387106"/>
                  <a:gd name="connsiteY17" fmla="*/ 12443 h 386949"/>
                  <a:gd name="connsiteX18" fmla="*/ 96148 w 387106"/>
                  <a:gd name="connsiteY18" fmla="*/ 19830 h 386949"/>
                  <a:gd name="connsiteX19" fmla="*/ 96160 w 387106"/>
                  <a:gd name="connsiteY19" fmla="*/ 19849 h 386949"/>
                  <a:gd name="connsiteX20" fmla="*/ 72540 w 387106"/>
                  <a:gd name="connsiteY20" fmla="*/ 37462 h 386949"/>
                  <a:gd name="connsiteX21" fmla="*/ 71104 w 387106"/>
                  <a:gd name="connsiteY21" fmla="*/ 74862 h 386949"/>
                  <a:gd name="connsiteX22" fmla="*/ 77310 w 387106"/>
                  <a:gd name="connsiteY22" fmla="*/ 87262 h 386949"/>
                  <a:gd name="connsiteX23" fmla="*/ 74925 w 387106"/>
                  <a:gd name="connsiteY23" fmla="*/ 87262 h 386949"/>
                  <a:gd name="connsiteX24" fmla="*/ 56194 w 387106"/>
                  <a:gd name="connsiteY24" fmla="*/ 105994 h 386949"/>
                  <a:gd name="connsiteX25" fmla="*/ 74925 w 387106"/>
                  <a:gd name="connsiteY25" fmla="*/ 124725 h 386949"/>
                  <a:gd name="connsiteX26" fmla="*/ 81169 w 387106"/>
                  <a:gd name="connsiteY26" fmla="*/ 124725 h 386949"/>
                  <a:gd name="connsiteX27" fmla="*/ 112388 w 387106"/>
                  <a:gd name="connsiteY27" fmla="*/ 178715 h 386949"/>
                  <a:gd name="connsiteX28" fmla="*/ 112388 w 387106"/>
                  <a:gd name="connsiteY28" fmla="*/ 194361 h 386949"/>
                  <a:gd name="connsiteX29" fmla="*/ 36520 w 387106"/>
                  <a:gd name="connsiteY29" fmla="*/ 206999 h 386949"/>
                  <a:gd name="connsiteX30" fmla="*/ 0 w 387106"/>
                  <a:gd name="connsiteY30" fmla="*/ 250112 h 386949"/>
                  <a:gd name="connsiteX31" fmla="*/ 0 w 387106"/>
                  <a:gd name="connsiteY31" fmla="*/ 380706 h 386949"/>
                  <a:gd name="connsiteX32" fmla="*/ 6244 w 387106"/>
                  <a:gd name="connsiteY32" fmla="*/ 386950 h 386949"/>
                  <a:gd name="connsiteX33" fmla="*/ 199800 w 387106"/>
                  <a:gd name="connsiteY33" fmla="*/ 386950 h 386949"/>
                  <a:gd name="connsiteX34" fmla="*/ 206038 w 387106"/>
                  <a:gd name="connsiteY34" fmla="*/ 386950 h 386949"/>
                  <a:gd name="connsiteX35" fmla="*/ 374619 w 387106"/>
                  <a:gd name="connsiteY35" fmla="*/ 386950 h 386949"/>
                  <a:gd name="connsiteX36" fmla="*/ 387106 w 387106"/>
                  <a:gd name="connsiteY36" fmla="*/ 374462 h 386949"/>
                  <a:gd name="connsiteX37" fmla="*/ 387106 w 387106"/>
                  <a:gd name="connsiteY37" fmla="*/ 249600 h 386949"/>
                  <a:gd name="connsiteX38" fmla="*/ 374625 w 387106"/>
                  <a:gd name="connsiteY38" fmla="*/ 237112 h 386949"/>
                  <a:gd name="connsiteX39" fmla="*/ 374625 w 387106"/>
                  <a:gd name="connsiteY39" fmla="*/ 268325 h 386949"/>
                  <a:gd name="connsiteX40" fmla="*/ 343400 w 387106"/>
                  <a:gd name="connsiteY40" fmla="*/ 299537 h 386949"/>
                  <a:gd name="connsiteX41" fmla="*/ 305938 w 387106"/>
                  <a:gd name="connsiteY41" fmla="*/ 299537 h 386949"/>
                  <a:gd name="connsiteX42" fmla="*/ 305938 w 387106"/>
                  <a:gd name="connsiteY42" fmla="*/ 280812 h 386949"/>
                  <a:gd name="connsiteX43" fmla="*/ 299694 w 387106"/>
                  <a:gd name="connsiteY43" fmla="*/ 274569 h 386949"/>
                  <a:gd name="connsiteX44" fmla="*/ 274719 w 387106"/>
                  <a:gd name="connsiteY44" fmla="*/ 274569 h 386949"/>
                  <a:gd name="connsiteX45" fmla="*/ 268475 w 387106"/>
                  <a:gd name="connsiteY45" fmla="*/ 280812 h 386949"/>
                  <a:gd name="connsiteX46" fmla="*/ 268475 w 387106"/>
                  <a:gd name="connsiteY46" fmla="*/ 299537 h 386949"/>
                  <a:gd name="connsiteX47" fmla="*/ 231013 w 387106"/>
                  <a:gd name="connsiteY47" fmla="*/ 299537 h 386949"/>
                  <a:gd name="connsiteX48" fmla="*/ 199794 w 387106"/>
                  <a:gd name="connsiteY48" fmla="*/ 268356 h 386949"/>
                  <a:gd name="connsiteX49" fmla="*/ 199794 w 387106"/>
                  <a:gd name="connsiteY49" fmla="*/ 249600 h 386949"/>
                  <a:gd name="connsiteX50" fmla="*/ 374619 w 387106"/>
                  <a:gd name="connsiteY50" fmla="*/ 249600 h 386949"/>
                  <a:gd name="connsiteX51" fmla="*/ 199800 w 387106"/>
                  <a:gd name="connsiteY51" fmla="*/ 298851 h 386949"/>
                  <a:gd name="connsiteX52" fmla="*/ 231019 w 387106"/>
                  <a:gd name="connsiteY52" fmla="*/ 312025 h 386949"/>
                  <a:gd name="connsiteX53" fmla="*/ 268481 w 387106"/>
                  <a:gd name="connsiteY53" fmla="*/ 312025 h 386949"/>
                  <a:gd name="connsiteX54" fmla="*/ 268481 w 387106"/>
                  <a:gd name="connsiteY54" fmla="*/ 318281 h 386949"/>
                  <a:gd name="connsiteX55" fmla="*/ 287213 w 387106"/>
                  <a:gd name="connsiteY55" fmla="*/ 337000 h 386949"/>
                  <a:gd name="connsiteX56" fmla="*/ 305944 w 387106"/>
                  <a:gd name="connsiteY56" fmla="*/ 318281 h 386949"/>
                  <a:gd name="connsiteX57" fmla="*/ 305944 w 387106"/>
                  <a:gd name="connsiteY57" fmla="*/ 312025 h 386949"/>
                  <a:gd name="connsiteX58" fmla="*/ 343406 w 387106"/>
                  <a:gd name="connsiteY58" fmla="*/ 312025 h 386949"/>
                  <a:gd name="connsiteX59" fmla="*/ 374631 w 387106"/>
                  <a:gd name="connsiteY59" fmla="*/ 298844 h 386949"/>
                  <a:gd name="connsiteX60" fmla="*/ 374637 w 387106"/>
                  <a:gd name="connsiteY60" fmla="*/ 349494 h 386949"/>
                  <a:gd name="connsiteX61" fmla="*/ 199800 w 387106"/>
                  <a:gd name="connsiteY61" fmla="*/ 349494 h 386949"/>
                  <a:gd name="connsiteX62" fmla="*/ 280969 w 387106"/>
                  <a:gd name="connsiteY62" fmla="*/ 318281 h 386949"/>
                  <a:gd name="connsiteX63" fmla="*/ 280969 w 387106"/>
                  <a:gd name="connsiteY63" fmla="*/ 287056 h 386949"/>
                  <a:gd name="connsiteX64" fmla="*/ 293456 w 387106"/>
                  <a:gd name="connsiteY64" fmla="*/ 287056 h 386949"/>
                  <a:gd name="connsiteX65" fmla="*/ 293456 w 387106"/>
                  <a:gd name="connsiteY65" fmla="*/ 318281 h 386949"/>
                  <a:gd name="connsiteX66" fmla="*/ 287213 w 387106"/>
                  <a:gd name="connsiteY66" fmla="*/ 324512 h 386949"/>
                  <a:gd name="connsiteX67" fmla="*/ 287206 w 387106"/>
                  <a:gd name="connsiteY67" fmla="*/ 324512 h 386949"/>
                  <a:gd name="connsiteX68" fmla="*/ 280969 w 387106"/>
                  <a:gd name="connsiteY68" fmla="*/ 318281 h 386949"/>
                  <a:gd name="connsiteX69" fmla="*/ 249750 w 387106"/>
                  <a:gd name="connsiteY69" fmla="*/ 219599 h 386949"/>
                  <a:gd name="connsiteX70" fmla="*/ 271790 w 387106"/>
                  <a:gd name="connsiteY70" fmla="*/ 237112 h 386949"/>
                  <a:gd name="connsiteX71" fmla="*/ 249750 w 387106"/>
                  <a:gd name="connsiteY71" fmla="*/ 237112 h 386949"/>
                  <a:gd name="connsiteX72" fmla="*/ 324675 w 387106"/>
                  <a:gd name="connsiteY72" fmla="*/ 218381 h 386949"/>
                  <a:gd name="connsiteX73" fmla="*/ 324675 w 387106"/>
                  <a:gd name="connsiteY73" fmla="*/ 237112 h 386949"/>
                  <a:gd name="connsiteX74" fmla="*/ 285146 w 387106"/>
                  <a:gd name="connsiteY74" fmla="*/ 237112 h 386949"/>
                  <a:gd name="connsiteX75" fmla="*/ 264929 w 387106"/>
                  <a:gd name="connsiteY75" fmla="*/ 212137 h 386949"/>
                  <a:gd name="connsiteX76" fmla="*/ 318431 w 387106"/>
                  <a:gd name="connsiteY76" fmla="*/ 212137 h 386949"/>
                  <a:gd name="connsiteX77" fmla="*/ 324675 w 387106"/>
                  <a:gd name="connsiteY77" fmla="*/ 218381 h 386949"/>
                  <a:gd name="connsiteX78" fmla="*/ 218525 w 387106"/>
                  <a:gd name="connsiteY78" fmla="*/ 105994 h 386949"/>
                  <a:gd name="connsiteX79" fmla="*/ 212288 w 387106"/>
                  <a:gd name="connsiteY79" fmla="*/ 112237 h 386949"/>
                  <a:gd name="connsiteX80" fmla="*/ 206044 w 387106"/>
                  <a:gd name="connsiteY80" fmla="*/ 112237 h 386949"/>
                  <a:gd name="connsiteX81" fmla="*/ 206044 w 387106"/>
                  <a:gd name="connsiteY81" fmla="*/ 99750 h 386949"/>
                  <a:gd name="connsiteX82" fmla="*/ 212288 w 387106"/>
                  <a:gd name="connsiteY82" fmla="*/ 99750 h 386949"/>
                  <a:gd name="connsiteX83" fmla="*/ 218525 w 387106"/>
                  <a:gd name="connsiteY83" fmla="*/ 105994 h 386949"/>
                  <a:gd name="connsiteX84" fmla="*/ 83254 w 387106"/>
                  <a:gd name="connsiteY84" fmla="*/ 43887 h 386949"/>
                  <a:gd name="connsiteX85" fmla="*/ 105894 w 387106"/>
                  <a:gd name="connsiteY85" fmla="*/ 31069 h 386949"/>
                  <a:gd name="connsiteX86" fmla="*/ 130201 w 387106"/>
                  <a:gd name="connsiteY86" fmla="*/ 44074 h 386949"/>
                  <a:gd name="connsiteX87" fmla="*/ 132161 w 387106"/>
                  <a:gd name="connsiteY87" fmla="*/ 47015 h 386949"/>
                  <a:gd name="connsiteX88" fmla="*/ 142557 w 387106"/>
                  <a:gd name="connsiteY88" fmla="*/ 40091 h 386949"/>
                  <a:gd name="connsiteX89" fmla="*/ 140597 w 387106"/>
                  <a:gd name="connsiteY89" fmla="*/ 37150 h 386949"/>
                  <a:gd name="connsiteX90" fmla="*/ 117045 w 387106"/>
                  <a:gd name="connsiteY90" fmla="*/ 20136 h 386949"/>
                  <a:gd name="connsiteX91" fmla="*/ 164710 w 387106"/>
                  <a:gd name="connsiteY91" fmla="*/ 16870 h 386949"/>
                  <a:gd name="connsiteX92" fmla="*/ 182136 w 387106"/>
                  <a:gd name="connsiteY92" fmla="*/ 24806 h 386949"/>
                  <a:gd name="connsiteX93" fmla="*/ 198945 w 387106"/>
                  <a:gd name="connsiteY93" fmla="*/ 39816 h 386949"/>
                  <a:gd name="connsiteX94" fmla="*/ 201255 w 387106"/>
                  <a:gd name="connsiteY94" fmla="*/ 74375 h 386949"/>
                  <a:gd name="connsiteX95" fmla="*/ 200830 w 387106"/>
                  <a:gd name="connsiteY95" fmla="*/ 75362 h 386949"/>
                  <a:gd name="connsiteX96" fmla="*/ 192901 w 387106"/>
                  <a:gd name="connsiteY96" fmla="*/ 59496 h 386949"/>
                  <a:gd name="connsiteX97" fmla="*/ 188749 w 387106"/>
                  <a:gd name="connsiteY97" fmla="*/ 56212 h 386949"/>
                  <a:gd name="connsiteX98" fmla="*/ 183566 w 387106"/>
                  <a:gd name="connsiteY98" fmla="*/ 57292 h 386949"/>
                  <a:gd name="connsiteX99" fmla="*/ 173576 w 387106"/>
                  <a:gd name="connsiteY99" fmla="*/ 64785 h 386949"/>
                  <a:gd name="connsiteX100" fmla="*/ 143606 w 387106"/>
                  <a:gd name="connsiteY100" fmla="*/ 74775 h 386949"/>
                  <a:gd name="connsiteX101" fmla="*/ 113636 w 387106"/>
                  <a:gd name="connsiteY101" fmla="*/ 64779 h 386949"/>
                  <a:gd name="connsiteX102" fmla="*/ 103646 w 387106"/>
                  <a:gd name="connsiteY102" fmla="*/ 57286 h 386949"/>
                  <a:gd name="connsiteX103" fmla="*/ 98464 w 387106"/>
                  <a:gd name="connsiteY103" fmla="*/ 56206 h 386949"/>
                  <a:gd name="connsiteX104" fmla="*/ 94312 w 387106"/>
                  <a:gd name="connsiteY104" fmla="*/ 59490 h 386949"/>
                  <a:gd name="connsiteX105" fmla="*/ 85845 w 387106"/>
                  <a:gd name="connsiteY105" fmla="*/ 76417 h 386949"/>
                  <a:gd name="connsiteX106" fmla="*/ 82274 w 387106"/>
                  <a:gd name="connsiteY106" fmla="*/ 69274 h 386949"/>
                  <a:gd name="connsiteX107" fmla="*/ 83254 w 387106"/>
                  <a:gd name="connsiteY107" fmla="*/ 43887 h 386949"/>
                  <a:gd name="connsiteX108" fmla="*/ 74925 w 387106"/>
                  <a:gd name="connsiteY108" fmla="*/ 112237 h 386949"/>
                  <a:gd name="connsiteX109" fmla="*/ 68681 w 387106"/>
                  <a:gd name="connsiteY109" fmla="*/ 105994 h 386949"/>
                  <a:gd name="connsiteX110" fmla="*/ 74925 w 387106"/>
                  <a:gd name="connsiteY110" fmla="*/ 99750 h 386949"/>
                  <a:gd name="connsiteX111" fmla="*/ 81169 w 387106"/>
                  <a:gd name="connsiteY111" fmla="*/ 99750 h 386949"/>
                  <a:gd name="connsiteX112" fmla="*/ 81169 w 387106"/>
                  <a:gd name="connsiteY112" fmla="*/ 112237 h 386949"/>
                  <a:gd name="connsiteX113" fmla="*/ 93656 w 387106"/>
                  <a:gd name="connsiteY113" fmla="*/ 124725 h 386949"/>
                  <a:gd name="connsiteX114" fmla="*/ 93656 w 387106"/>
                  <a:gd name="connsiteY114" fmla="*/ 88736 h 386949"/>
                  <a:gd name="connsiteX115" fmla="*/ 102135 w 387106"/>
                  <a:gd name="connsiteY115" fmla="*/ 71772 h 386949"/>
                  <a:gd name="connsiteX116" fmla="*/ 106144 w 387106"/>
                  <a:gd name="connsiteY116" fmla="*/ 74775 h 386949"/>
                  <a:gd name="connsiteX117" fmla="*/ 143606 w 387106"/>
                  <a:gd name="connsiteY117" fmla="*/ 87262 h 386949"/>
                  <a:gd name="connsiteX118" fmla="*/ 181069 w 387106"/>
                  <a:gd name="connsiteY118" fmla="*/ 74775 h 386949"/>
                  <a:gd name="connsiteX119" fmla="*/ 185071 w 387106"/>
                  <a:gd name="connsiteY119" fmla="*/ 71772 h 386949"/>
                  <a:gd name="connsiteX120" fmla="*/ 193556 w 387106"/>
                  <a:gd name="connsiteY120" fmla="*/ 88736 h 386949"/>
                  <a:gd name="connsiteX121" fmla="*/ 193556 w 387106"/>
                  <a:gd name="connsiteY121" fmla="*/ 124725 h 386949"/>
                  <a:gd name="connsiteX122" fmla="*/ 143606 w 387106"/>
                  <a:gd name="connsiteY122" fmla="*/ 174675 h 386949"/>
                  <a:gd name="connsiteX123" fmla="*/ 93656 w 387106"/>
                  <a:gd name="connsiteY123" fmla="*/ 124725 h 386949"/>
                  <a:gd name="connsiteX124" fmla="*/ 143606 w 387106"/>
                  <a:gd name="connsiteY124" fmla="*/ 187162 h 386949"/>
                  <a:gd name="connsiteX125" fmla="*/ 162338 w 387106"/>
                  <a:gd name="connsiteY125" fmla="*/ 184284 h 386949"/>
                  <a:gd name="connsiteX126" fmla="*/ 162338 w 387106"/>
                  <a:gd name="connsiteY126" fmla="*/ 197065 h 386949"/>
                  <a:gd name="connsiteX127" fmla="*/ 143606 w 387106"/>
                  <a:gd name="connsiteY127" fmla="*/ 215796 h 386949"/>
                  <a:gd name="connsiteX128" fmla="*/ 124875 w 387106"/>
                  <a:gd name="connsiteY128" fmla="*/ 197065 h 386949"/>
                  <a:gd name="connsiteX129" fmla="*/ 124875 w 387106"/>
                  <a:gd name="connsiteY129" fmla="*/ 184284 h 386949"/>
                  <a:gd name="connsiteX130" fmla="*/ 143606 w 387106"/>
                  <a:gd name="connsiteY130" fmla="*/ 187162 h 386949"/>
                  <a:gd name="connsiteX131" fmla="*/ 141590 w 387106"/>
                  <a:gd name="connsiteY131" fmla="*/ 255837 h 386949"/>
                  <a:gd name="connsiteX132" fmla="*/ 145623 w 387106"/>
                  <a:gd name="connsiteY132" fmla="*/ 255837 h 386949"/>
                  <a:gd name="connsiteX133" fmla="*/ 155819 w 387106"/>
                  <a:gd name="connsiteY133" fmla="*/ 281312 h 386949"/>
                  <a:gd name="connsiteX134" fmla="*/ 143606 w 387106"/>
                  <a:gd name="connsiteY134" fmla="*/ 334215 h 386949"/>
                  <a:gd name="connsiteX135" fmla="*/ 131393 w 387106"/>
                  <a:gd name="connsiteY135" fmla="*/ 281312 h 386949"/>
                  <a:gd name="connsiteX136" fmla="*/ 155444 w 387106"/>
                  <a:gd name="connsiteY136" fmla="*/ 229944 h 386949"/>
                  <a:gd name="connsiteX137" fmla="*/ 146503 w 387106"/>
                  <a:gd name="connsiteY137" fmla="*/ 243350 h 386949"/>
                  <a:gd name="connsiteX138" fmla="*/ 140703 w 387106"/>
                  <a:gd name="connsiteY138" fmla="*/ 243350 h 386949"/>
                  <a:gd name="connsiteX139" fmla="*/ 131762 w 387106"/>
                  <a:gd name="connsiteY139" fmla="*/ 229944 h 386949"/>
                  <a:gd name="connsiteX140" fmla="*/ 133841 w 387106"/>
                  <a:gd name="connsiteY140" fmla="*/ 223694 h 386949"/>
                  <a:gd name="connsiteX141" fmla="*/ 139186 w 387106"/>
                  <a:gd name="connsiteY141" fmla="*/ 229039 h 386949"/>
                  <a:gd name="connsiteX142" fmla="*/ 143606 w 387106"/>
                  <a:gd name="connsiteY142" fmla="*/ 230862 h 386949"/>
                  <a:gd name="connsiteX143" fmla="*/ 148021 w 387106"/>
                  <a:gd name="connsiteY143" fmla="*/ 229039 h 386949"/>
                  <a:gd name="connsiteX144" fmla="*/ 153365 w 387106"/>
                  <a:gd name="connsiteY144" fmla="*/ 223694 h 386949"/>
                  <a:gd name="connsiteX145" fmla="*/ 74919 w 387106"/>
                  <a:gd name="connsiteY145" fmla="*/ 374462 h 386949"/>
                  <a:gd name="connsiteX146" fmla="*/ 74919 w 387106"/>
                  <a:gd name="connsiteY146" fmla="*/ 268325 h 386949"/>
                  <a:gd name="connsiteX147" fmla="*/ 62431 w 387106"/>
                  <a:gd name="connsiteY147" fmla="*/ 268325 h 386949"/>
                  <a:gd name="connsiteX148" fmla="*/ 62431 w 387106"/>
                  <a:gd name="connsiteY148" fmla="*/ 374462 h 386949"/>
                  <a:gd name="connsiteX149" fmla="*/ 12488 w 387106"/>
                  <a:gd name="connsiteY149" fmla="*/ 374462 h 386949"/>
                  <a:gd name="connsiteX150" fmla="*/ 12488 w 387106"/>
                  <a:gd name="connsiteY150" fmla="*/ 250112 h 386949"/>
                  <a:gd name="connsiteX151" fmla="*/ 38568 w 387106"/>
                  <a:gd name="connsiteY151" fmla="*/ 219318 h 386949"/>
                  <a:gd name="connsiteX152" fmla="*/ 116483 w 387106"/>
                  <a:gd name="connsiteY152" fmla="*/ 206337 h 386949"/>
                  <a:gd name="connsiteX153" fmla="*/ 123970 w 387106"/>
                  <a:gd name="connsiteY153" fmla="*/ 213823 h 386949"/>
                  <a:gd name="connsiteX154" fmla="*/ 118950 w 387106"/>
                  <a:gd name="connsiteY154" fmla="*/ 228889 h 386949"/>
                  <a:gd name="connsiteX155" fmla="*/ 119674 w 387106"/>
                  <a:gd name="connsiteY155" fmla="*/ 234328 h 386949"/>
                  <a:gd name="connsiteX156" fmla="*/ 130338 w 387106"/>
                  <a:gd name="connsiteY156" fmla="*/ 250324 h 386949"/>
                  <a:gd name="connsiteX157" fmla="*/ 119075 w 387106"/>
                  <a:gd name="connsiteY157" fmla="*/ 278483 h 386949"/>
                  <a:gd name="connsiteX158" fmla="*/ 118787 w 387106"/>
                  <a:gd name="connsiteY158" fmla="*/ 282211 h 386949"/>
                  <a:gd name="connsiteX159" fmla="*/ 137519 w 387106"/>
                  <a:gd name="connsiteY159" fmla="*/ 363380 h 386949"/>
                  <a:gd name="connsiteX160" fmla="*/ 143606 w 387106"/>
                  <a:gd name="connsiteY160" fmla="*/ 368212 h 386949"/>
                  <a:gd name="connsiteX161" fmla="*/ 149688 w 387106"/>
                  <a:gd name="connsiteY161" fmla="*/ 363380 h 386949"/>
                  <a:gd name="connsiteX162" fmla="*/ 168419 w 387106"/>
                  <a:gd name="connsiteY162" fmla="*/ 282211 h 386949"/>
                  <a:gd name="connsiteX163" fmla="*/ 168132 w 387106"/>
                  <a:gd name="connsiteY163" fmla="*/ 278483 h 386949"/>
                  <a:gd name="connsiteX164" fmla="*/ 156868 w 387106"/>
                  <a:gd name="connsiteY164" fmla="*/ 250324 h 386949"/>
                  <a:gd name="connsiteX165" fmla="*/ 167532 w 387106"/>
                  <a:gd name="connsiteY165" fmla="*/ 234328 h 386949"/>
                  <a:gd name="connsiteX166" fmla="*/ 168257 w 387106"/>
                  <a:gd name="connsiteY166" fmla="*/ 228889 h 386949"/>
                  <a:gd name="connsiteX167" fmla="*/ 163237 w 387106"/>
                  <a:gd name="connsiteY167" fmla="*/ 213823 h 386949"/>
                  <a:gd name="connsiteX168" fmla="*/ 170723 w 387106"/>
                  <a:gd name="connsiteY168" fmla="*/ 206337 h 386949"/>
                  <a:gd name="connsiteX169" fmla="*/ 237356 w 387106"/>
                  <a:gd name="connsiteY169" fmla="*/ 217438 h 386949"/>
                  <a:gd name="connsiteX170" fmla="*/ 237263 w 387106"/>
                  <a:gd name="connsiteY170" fmla="*/ 218381 h 386949"/>
                  <a:gd name="connsiteX171" fmla="*/ 237263 w 387106"/>
                  <a:gd name="connsiteY171" fmla="*/ 237112 h 386949"/>
                  <a:gd name="connsiteX172" fmla="*/ 199800 w 387106"/>
                  <a:gd name="connsiteY172" fmla="*/ 237112 h 386949"/>
                  <a:gd name="connsiteX173" fmla="*/ 187313 w 387106"/>
                  <a:gd name="connsiteY173" fmla="*/ 249600 h 386949"/>
                  <a:gd name="connsiteX174" fmla="*/ 187313 w 387106"/>
                  <a:gd name="connsiteY174" fmla="*/ 268325 h 386949"/>
                  <a:gd name="connsiteX175" fmla="*/ 187313 w 387106"/>
                  <a:gd name="connsiteY175" fmla="*/ 268387 h 386949"/>
                  <a:gd name="connsiteX176" fmla="*/ 187313 w 387106"/>
                  <a:gd name="connsiteY176" fmla="*/ 374462 h 386949"/>
                  <a:gd name="connsiteX177" fmla="*/ 206038 w 387106"/>
                  <a:gd name="connsiteY177" fmla="*/ 374462 h 386949"/>
                  <a:gd name="connsiteX178" fmla="*/ 199800 w 387106"/>
                  <a:gd name="connsiteY178" fmla="*/ 374462 h 386949"/>
                  <a:gd name="connsiteX179" fmla="*/ 199800 w 387106"/>
                  <a:gd name="connsiteY179" fmla="*/ 361975 h 386949"/>
                  <a:gd name="connsiteX180" fmla="*/ 374631 w 387106"/>
                  <a:gd name="connsiteY180" fmla="*/ 361975 h 386949"/>
                  <a:gd name="connsiteX181" fmla="*/ 374631 w 387106"/>
                  <a:gd name="connsiteY181" fmla="*/ 374462 h 386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387106" h="386949">
                    <a:moveTo>
                      <a:pt x="374625" y="237112"/>
                    </a:moveTo>
                    <a:lnTo>
                      <a:pt x="337163" y="237112"/>
                    </a:lnTo>
                    <a:lnTo>
                      <a:pt x="337163" y="218381"/>
                    </a:lnTo>
                    <a:cubicBezTo>
                      <a:pt x="337163" y="208054"/>
                      <a:pt x="328758" y="199650"/>
                      <a:pt x="318431" y="199650"/>
                    </a:cubicBezTo>
                    <a:lnTo>
                      <a:pt x="255994" y="199650"/>
                    </a:lnTo>
                    <a:cubicBezTo>
                      <a:pt x="250612" y="199650"/>
                      <a:pt x="245785" y="201966"/>
                      <a:pt x="242370" y="205613"/>
                    </a:cubicBezTo>
                    <a:lnTo>
                      <a:pt x="174825" y="194355"/>
                    </a:lnTo>
                    <a:lnTo>
                      <a:pt x="174825" y="178708"/>
                    </a:lnTo>
                    <a:cubicBezTo>
                      <a:pt x="193456" y="167894"/>
                      <a:pt x="206044" y="147770"/>
                      <a:pt x="206044" y="124725"/>
                    </a:cubicBezTo>
                    <a:lnTo>
                      <a:pt x="212288" y="124725"/>
                    </a:lnTo>
                    <a:cubicBezTo>
                      <a:pt x="222615" y="124719"/>
                      <a:pt x="231013" y="116314"/>
                      <a:pt x="231013" y="105994"/>
                    </a:cubicBezTo>
                    <a:cubicBezTo>
                      <a:pt x="231013" y="95666"/>
                      <a:pt x="222615" y="87262"/>
                      <a:pt x="212288" y="87262"/>
                    </a:cubicBezTo>
                    <a:lnTo>
                      <a:pt x="209291" y="87262"/>
                    </a:lnTo>
                    <a:lnTo>
                      <a:pt x="212712" y="79326"/>
                    </a:lnTo>
                    <a:cubicBezTo>
                      <a:pt x="219124" y="64454"/>
                      <a:pt x="217982" y="47284"/>
                      <a:pt x="209646" y="33397"/>
                    </a:cubicBezTo>
                    <a:cubicBezTo>
                      <a:pt x="204364" y="24600"/>
                      <a:pt x="196641" y="17701"/>
                      <a:pt x="187300" y="13449"/>
                    </a:cubicBezTo>
                    <a:lnTo>
                      <a:pt x="169874" y="5513"/>
                    </a:lnTo>
                    <a:cubicBezTo>
                      <a:pt x="149319" y="-3853"/>
                      <a:pt x="124070" y="-1118"/>
                      <a:pt x="105994" y="12443"/>
                    </a:cubicBezTo>
                    <a:lnTo>
                      <a:pt x="96148" y="19830"/>
                    </a:lnTo>
                    <a:lnTo>
                      <a:pt x="96160" y="19849"/>
                    </a:lnTo>
                    <a:cubicBezTo>
                      <a:pt x="86414" y="22390"/>
                      <a:pt x="77822" y="28658"/>
                      <a:pt x="72540" y="37462"/>
                    </a:cubicBezTo>
                    <a:cubicBezTo>
                      <a:pt x="65659" y="48919"/>
                      <a:pt x="65122" y="62905"/>
                      <a:pt x="71104" y="74862"/>
                    </a:cubicBezTo>
                    <a:lnTo>
                      <a:pt x="77310" y="87262"/>
                    </a:lnTo>
                    <a:lnTo>
                      <a:pt x="74925" y="87262"/>
                    </a:lnTo>
                    <a:cubicBezTo>
                      <a:pt x="64598" y="87262"/>
                      <a:pt x="56194" y="95666"/>
                      <a:pt x="56194" y="105994"/>
                    </a:cubicBezTo>
                    <a:cubicBezTo>
                      <a:pt x="56194" y="116314"/>
                      <a:pt x="64592" y="124719"/>
                      <a:pt x="74925" y="124725"/>
                    </a:cubicBezTo>
                    <a:lnTo>
                      <a:pt x="81169" y="124725"/>
                    </a:lnTo>
                    <a:cubicBezTo>
                      <a:pt x="81169" y="147777"/>
                      <a:pt x="93756" y="167900"/>
                      <a:pt x="112388" y="178715"/>
                    </a:cubicBezTo>
                    <a:lnTo>
                      <a:pt x="112388" y="194361"/>
                    </a:lnTo>
                    <a:lnTo>
                      <a:pt x="36520" y="206999"/>
                    </a:lnTo>
                    <a:cubicBezTo>
                      <a:pt x="15353" y="210526"/>
                      <a:pt x="0" y="228658"/>
                      <a:pt x="0" y="250112"/>
                    </a:cubicBezTo>
                    <a:lnTo>
                      <a:pt x="0" y="380706"/>
                    </a:lnTo>
                    <a:cubicBezTo>
                      <a:pt x="0" y="384159"/>
                      <a:pt x="2791" y="386950"/>
                      <a:pt x="6244" y="386950"/>
                    </a:cubicBezTo>
                    <a:lnTo>
                      <a:pt x="199800" y="386950"/>
                    </a:lnTo>
                    <a:lnTo>
                      <a:pt x="206038" y="386950"/>
                    </a:lnTo>
                    <a:lnTo>
                      <a:pt x="374619" y="386950"/>
                    </a:lnTo>
                    <a:cubicBezTo>
                      <a:pt x="381506" y="386950"/>
                      <a:pt x="387106" y="381355"/>
                      <a:pt x="387106" y="374462"/>
                    </a:cubicBezTo>
                    <a:lnTo>
                      <a:pt x="387106" y="249600"/>
                    </a:lnTo>
                    <a:cubicBezTo>
                      <a:pt x="387113" y="242707"/>
                      <a:pt x="381512" y="237112"/>
                      <a:pt x="374625" y="237112"/>
                    </a:cubicBezTo>
                    <a:close/>
                    <a:moveTo>
                      <a:pt x="374625" y="268325"/>
                    </a:moveTo>
                    <a:cubicBezTo>
                      <a:pt x="374619" y="285539"/>
                      <a:pt x="360620" y="299537"/>
                      <a:pt x="343400" y="299537"/>
                    </a:cubicBezTo>
                    <a:lnTo>
                      <a:pt x="305938" y="299537"/>
                    </a:lnTo>
                    <a:lnTo>
                      <a:pt x="305938" y="280812"/>
                    </a:lnTo>
                    <a:cubicBezTo>
                      <a:pt x="305938" y="277360"/>
                      <a:pt x="303147" y="274569"/>
                      <a:pt x="299694" y="274569"/>
                    </a:cubicBezTo>
                    <a:lnTo>
                      <a:pt x="274719" y="274569"/>
                    </a:lnTo>
                    <a:cubicBezTo>
                      <a:pt x="271266" y="274569"/>
                      <a:pt x="268475" y="277360"/>
                      <a:pt x="268475" y="280812"/>
                    </a:cubicBezTo>
                    <a:lnTo>
                      <a:pt x="268475" y="299537"/>
                    </a:lnTo>
                    <a:lnTo>
                      <a:pt x="231013" y="299537"/>
                    </a:lnTo>
                    <a:cubicBezTo>
                      <a:pt x="213805" y="299537"/>
                      <a:pt x="199812" y="285551"/>
                      <a:pt x="199794" y="268356"/>
                    </a:cubicBezTo>
                    <a:lnTo>
                      <a:pt x="199794" y="249600"/>
                    </a:lnTo>
                    <a:lnTo>
                      <a:pt x="374619" y="249600"/>
                    </a:lnTo>
                    <a:close/>
                    <a:moveTo>
                      <a:pt x="199800" y="298851"/>
                    </a:moveTo>
                    <a:cubicBezTo>
                      <a:pt x="207742" y="306967"/>
                      <a:pt x="218793" y="312025"/>
                      <a:pt x="231019" y="312025"/>
                    </a:cubicBezTo>
                    <a:lnTo>
                      <a:pt x="268481" y="312025"/>
                    </a:lnTo>
                    <a:lnTo>
                      <a:pt x="268481" y="318281"/>
                    </a:lnTo>
                    <a:cubicBezTo>
                      <a:pt x="268481" y="328602"/>
                      <a:pt x="276885" y="337000"/>
                      <a:pt x="287213" y="337000"/>
                    </a:cubicBezTo>
                    <a:cubicBezTo>
                      <a:pt x="297540" y="337000"/>
                      <a:pt x="305944" y="328602"/>
                      <a:pt x="305944" y="318281"/>
                    </a:cubicBezTo>
                    <a:lnTo>
                      <a:pt x="305944" y="312025"/>
                    </a:lnTo>
                    <a:lnTo>
                      <a:pt x="343406" y="312025"/>
                    </a:lnTo>
                    <a:cubicBezTo>
                      <a:pt x="355638" y="312025"/>
                      <a:pt x="366689" y="306961"/>
                      <a:pt x="374631" y="298844"/>
                    </a:cubicBezTo>
                    <a:lnTo>
                      <a:pt x="374637" y="349494"/>
                    </a:lnTo>
                    <a:lnTo>
                      <a:pt x="199800" y="349494"/>
                    </a:lnTo>
                    <a:close/>
                    <a:moveTo>
                      <a:pt x="280969" y="318281"/>
                    </a:moveTo>
                    <a:lnTo>
                      <a:pt x="280969" y="287056"/>
                    </a:lnTo>
                    <a:lnTo>
                      <a:pt x="293456" y="287056"/>
                    </a:lnTo>
                    <a:lnTo>
                      <a:pt x="293456" y="318281"/>
                    </a:lnTo>
                    <a:cubicBezTo>
                      <a:pt x="293456" y="321721"/>
                      <a:pt x="290659" y="324512"/>
                      <a:pt x="287213" y="324512"/>
                    </a:cubicBezTo>
                    <a:lnTo>
                      <a:pt x="287206" y="324512"/>
                    </a:lnTo>
                    <a:cubicBezTo>
                      <a:pt x="283766" y="324512"/>
                      <a:pt x="280969" y="321721"/>
                      <a:pt x="280969" y="318281"/>
                    </a:cubicBezTo>
                    <a:close/>
                    <a:moveTo>
                      <a:pt x="249750" y="219599"/>
                    </a:moveTo>
                    <a:cubicBezTo>
                      <a:pt x="259578" y="221615"/>
                      <a:pt x="267688" y="228221"/>
                      <a:pt x="271790" y="237112"/>
                    </a:cubicBezTo>
                    <a:lnTo>
                      <a:pt x="249750" y="237112"/>
                    </a:lnTo>
                    <a:close/>
                    <a:moveTo>
                      <a:pt x="324675" y="218381"/>
                    </a:moveTo>
                    <a:lnTo>
                      <a:pt x="324675" y="237112"/>
                    </a:lnTo>
                    <a:lnTo>
                      <a:pt x="285146" y="237112"/>
                    </a:lnTo>
                    <a:cubicBezTo>
                      <a:pt x="281805" y="226429"/>
                      <a:pt x="274500" y="217557"/>
                      <a:pt x="264929" y="212137"/>
                    </a:cubicBezTo>
                    <a:lnTo>
                      <a:pt x="318431" y="212137"/>
                    </a:lnTo>
                    <a:cubicBezTo>
                      <a:pt x="321872" y="212137"/>
                      <a:pt x="324675" y="214935"/>
                      <a:pt x="324675" y="218381"/>
                    </a:cubicBezTo>
                    <a:close/>
                    <a:moveTo>
                      <a:pt x="218525" y="105994"/>
                    </a:moveTo>
                    <a:cubicBezTo>
                      <a:pt x="218525" y="109434"/>
                      <a:pt x="215728" y="112237"/>
                      <a:pt x="212288" y="112237"/>
                    </a:cubicBezTo>
                    <a:lnTo>
                      <a:pt x="206044" y="112237"/>
                    </a:lnTo>
                    <a:lnTo>
                      <a:pt x="206044" y="99750"/>
                    </a:lnTo>
                    <a:lnTo>
                      <a:pt x="212288" y="99750"/>
                    </a:lnTo>
                    <a:cubicBezTo>
                      <a:pt x="215728" y="99750"/>
                      <a:pt x="218525" y="102547"/>
                      <a:pt x="218525" y="105994"/>
                    </a:cubicBezTo>
                    <a:close/>
                    <a:moveTo>
                      <a:pt x="83254" y="43887"/>
                    </a:moveTo>
                    <a:cubicBezTo>
                      <a:pt x="87999" y="35976"/>
                      <a:pt x="96672" y="31069"/>
                      <a:pt x="105894" y="31069"/>
                    </a:cubicBezTo>
                    <a:cubicBezTo>
                      <a:pt x="115684" y="31069"/>
                      <a:pt x="124769" y="35932"/>
                      <a:pt x="130201" y="44074"/>
                    </a:cubicBezTo>
                    <a:lnTo>
                      <a:pt x="132161" y="47015"/>
                    </a:lnTo>
                    <a:lnTo>
                      <a:pt x="142557" y="40091"/>
                    </a:lnTo>
                    <a:lnTo>
                      <a:pt x="140597" y="37150"/>
                    </a:lnTo>
                    <a:cubicBezTo>
                      <a:pt x="134965" y="28702"/>
                      <a:pt x="126567" y="22777"/>
                      <a:pt x="117045" y="20136"/>
                    </a:cubicBezTo>
                    <a:cubicBezTo>
                      <a:pt x="131181" y="11370"/>
                      <a:pt x="149507" y="9958"/>
                      <a:pt x="164710" y="16870"/>
                    </a:cubicBezTo>
                    <a:lnTo>
                      <a:pt x="182136" y="24806"/>
                    </a:lnTo>
                    <a:cubicBezTo>
                      <a:pt x="189161" y="28009"/>
                      <a:pt x="194980" y="33198"/>
                      <a:pt x="198945" y="39816"/>
                    </a:cubicBezTo>
                    <a:cubicBezTo>
                      <a:pt x="205213" y="50268"/>
                      <a:pt x="206081" y="63186"/>
                      <a:pt x="201255" y="74375"/>
                    </a:cubicBezTo>
                    <a:lnTo>
                      <a:pt x="200830" y="75362"/>
                    </a:lnTo>
                    <a:lnTo>
                      <a:pt x="192901" y="59496"/>
                    </a:lnTo>
                    <a:cubicBezTo>
                      <a:pt x="192076" y="57836"/>
                      <a:pt x="190553" y="56637"/>
                      <a:pt x="188749" y="56212"/>
                    </a:cubicBezTo>
                    <a:cubicBezTo>
                      <a:pt x="186957" y="55800"/>
                      <a:pt x="185052" y="56187"/>
                      <a:pt x="183566" y="57292"/>
                    </a:cubicBezTo>
                    <a:lnTo>
                      <a:pt x="173576" y="64785"/>
                    </a:lnTo>
                    <a:cubicBezTo>
                      <a:pt x="164979" y="71228"/>
                      <a:pt x="154339" y="74775"/>
                      <a:pt x="143606" y="74775"/>
                    </a:cubicBezTo>
                    <a:cubicBezTo>
                      <a:pt x="132873" y="74775"/>
                      <a:pt x="122228" y="71228"/>
                      <a:pt x="113636" y="64779"/>
                    </a:cubicBezTo>
                    <a:lnTo>
                      <a:pt x="103646" y="57286"/>
                    </a:lnTo>
                    <a:cubicBezTo>
                      <a:pt x="102166" y="56181"/>
                      <a:pt x="100287" y="55800"/>
                      <a:pt x="98464" y="56206"/>
                    </a:cubicBezTo>
                    <a:cubicBezTo>
                      <a:pt x="96660" y="56630"/>
                      <a:pt x="95142" y="57836"/>
                      <a:pt x="94312" y="59490"/>
                    </a:cubicBezTo>
                    <a:lnTo>
                      <a:pt x="85845" y="76417"/>
                    </a:lnTo>
                    <a:lnTo>
                      <a:pt x="82274" y="69274"/>
                    </a:lnTo>
                    <a:cubicBezTo>
                      <a:pt x="78215" y="61157"/>
                      <a:pt x="78584" y="51667"/>
                      <a:pt x="83254" y="43887"/>
                    </a:cubicBezTo>
                    <a:close/>
                    <a:moveTo>
                      <a:pt x="74925" y="112237"/>
                    </a:moveTo>
                    <a:cubicBezTo>
                      <a:pt x="71485" y="112237"/>
                      <a:pt x="68681" y="109434"/>
                      <a:pt x="68681" y="105994"/>
                    </a:cubicBezTo>
                    <a:cubicBezTo>
                      <a:pt x="68681" y="102547"/>
                      <a:pt x="71478" y="99750"/>
                      <a:pt x="74925" y="99750"/>
                    </a:cubicBezTo>
                    <a:lnTo>
                      <a:pt x="81169" y="99750"/>
                    </a:lnTo>
                    <a:lnTo>
                      <a:pt x="81169" y="112237"/>
                    </a:lnTo>
                    <a:close/>
                    <a:moveTo>
                      <a:pt x="93656" y="124725"/>
                    </a:moveTo>
                    <a:lnTo>
                      <a:pt x="93656" y="88736"/>
                    </a:lnTo>
                    <a:lnTo>
                      <a:pt x="102135" y="71772"/>
                    </a:lnTo>
                    <a:lnTo>
                      <a:pt x="106144" y="74775"/>
                    </a:lnTo>
                    <a:cubicBezTo>
                      <a:pt x="116883" y="82829"/>
                      <a:pt x="130188" y="87262"/>
                      <a:pt x="143606" y="87262"/>
                    </a:cubicBezTo>
                    <a:cubicBezTo>
                      <a:pt x="157024" y="87262"/>
                      <a:pt x="170330" y="82829"/>
                      <a:pt x="181069" y="74775"/>
                    </a:cubicBezTo>
                    <a:lnTo>
                      <a:pt x="185071" y="71772"/>
                    </a:lnTo>
                    <a:lnTo>
                      <a:pt x="193556" y="88736"/>
                    </a:lnTo>
                    <a:lnTo>
                      <a:pt x="193556" y="124725"/>
                    </a:lnTo>
                    <a:cubicBezTo>
                      <a:pt x="193556" y="152266"/>
                      <a:pt x="171147" y="174675"/>
                      <a:pt x="143606" y="174675"/>
                    </a:cubicBezTo>
                    <a:cubicBezTo>
                      <a:pt x="116059" y="174675"/>
                      <a:pt x="93656" y="152266"/>
                      <a:pt x="93656" y="124725"/>
                    </a:cubicBezTo>
                    <a:close/>
                    <a:moveTo>
                      <a:pt x="143606" y="187162"/>
                    </a:moveTo>
                    <a:cubicBezTo>
                      <a:pt x="150131" y="187162"/>
                      <a:pt x="156418" y="186145"/>
                      <a:pt x="162338" y="184284"/>
                    </a:cubicBezTo>
                    <a:lnTo>
                      <a:pt x="162338" y="197065"/>
                    </a:lnTo>
                    <a:lnTo>
                      <a:pt x="143606" y="215796"/>
                    </a:lnTo>
                    <a:lnTo>
                      <a:pt x="124875" y="197065"/>
                    </a:lnTo>
                    <a:lnTo>
                      <a:pt x="124875" y="184284"/>
                    </a:lnTo>
                    <a:cubicBezTo>
                      <a:pt x="130794" y="186145"/>
                      <a:pt x="137082" y="187162"/>
                      <a:pt x="143606" y="187162"/>
                    </a:cubicBezTo>
                    <a:close/>
                    <a:moveTo>
                      <a:pt x="141590" y="255837"/>
                    </a:moveTo>
                    <a:lnTo>
                      <a:pt x="145623" y="255837"/>
                    </a:lnTo>
                    <a:lnTo>
                      <a:pt x="155819" y="281312"/>
                    </a:lnTo>
                    <a:lnTo>
                      <a:pt x="143606" y="334215"/>
                    </a:lnTo>
                    <a:lnTo>
                      <a:pt x="131393" y="281312"/>
                    </a:lnTo>
                    <a:close/>
                    <a:moveTo>
                      <a:pt x="155444" y="229944"/>
                    </a:moveTo>
                    <a:lnTo>
                      <a:pt x="146503" y="243350"/>
                    </a:lnTo>
                    <a:lnTo>
                      <a:pt x="140703" y="243350"/>
                    </a:lnTo>
                    <a:lnTo>
                      <a:pt x="131762" y="229944"/>
                    </a:lnTo>
                    <a:lnTo>
                      <a:pt x="133841" y="223694"/>
                    </a:lnTo>
                    <a:lnTo>
                      <a:pt x="139186" y="229039"/>
                    </a:lnTo>
                    <a:cubicBezTo>
                      <a:pt x="140403" y="230257"/>
                      <a:pt x="142002" y="230862"/>
                      <a:pt x="143606" y="230862"/>
                    </a:cubicBezTo>
                    <a:cubicBezTo>
                      <a:pt x="145205" y="230862"/>
                      <a:pt x="146803" y="230257"/>
                      <a:pt x="148021" y="229039"/>
                    </a:cubicBezTo>
                    <a:lnTo>
                      <a:pt x="153365" y="223694"/>
                    </a:lnTo>
                    <a:close/>
                    <a:moveTo>
                      <a:pt x="74919" y="374462"/>
                    </a:moveTo>
                    <a:lnTo>
                      <a:pt x="74919" y="268325"/>
                    </a:lnTo>
                    <a:lnTo>
                      <a:pt x="62431" y="268325"/>
                    </a:lnTo>
                    <a:lnTo>
                      <a:pt x="62431" y="374462"/>
                    </a:lnTo>
                    <a:lnTo>
                      <a:pt x="12488" y="374462"/>
                    </a:lnTo>
                    <a:lnTo>
                      <a:pt x="12488" y="250112"/>
                    </a:lnTo>
                    <a:cubicBezTo>
                      <a:pt x="12488" y="234790"/>
                      <a:pt x="23458" y="221840"/>
                      <a:pt x="38568" y="219318"/>
                    </a:cubicBezTo>
                    <a:lnTo>
                      <a:pt x="116483" y="206337"/>
                    </a:lnTo>
                    <a:lnTo>
                      <a:pt x="123970" y="213823"/>
                    </a:lnTo>
                    <a:lnTo>
                      <a:pt x="118950" y="228889"/>
                    </a:lnTo>
                    <a:cubicBezTo>
                      <a:pt x="118338" y="230712"/>
                      <a:pt x="118606" y="232723"/>
                      <a:pt x="119674" y="234328"/>
                    </a:cubicBezTo>
                    <a:lnTo>
                      <a:pt x="130338" y="250324"/>
                    </a:lnTo>
                    <a:lnTo>
                      <a:pt x="119075" y="278483"/>
                    </a:lnTo>
                    <a:cubicBezTo>
                      <a:pt x="118600" y="279663"/>
                      <a:pt x="118500" y="280962"/>
                      <a:pt x="118787" y="282211"/>
                    </a:cubicBezTo>
                    <a:lnTo>
                      <a:pt x="137519" y="363380"/>
                    </a:lnTo>
                    <a:cubicBezTo>
                      <a:pt x="138168" y="366208"/>
                      <a:pt x="140697" y="368212"/>
                      <a:pt x="143606" y="368212"/>
                    </a:cubicBezTo>
                    <a:cubicBezTo>
                      <a:pt x="146510" y="368212"/>
                      <a:pt x="149038" y="366208"/>
                      <a:pt x="149688" y="363380"/>
                    </a:cubicBezTo>
                    <a:lnTo>
                      <a:pt x="168419" y="282211"/>
                    </a:lnTo>
                    <a:cubicBezTo>
                      <a:pt x="168706" y="280968"/>
                      <a:pt x="168606" y="279670"/>
                      <a:pt x="168132" y="278483"/>
                    </a:cubicBezTo>
                    <a:lnTo>
                      <a:pt x="156868" y="250324"/>
                    </a:lnTo>
                    <a:lnTo>
                      <a:pt x="167532" y="234328"/>
                    </a:lnTo>
                    <a:cubicBezTo>
                      <a:pt x="168600" y="232723"/>
                      <a:pt x="168868" y="230712"/>
                      <a:pt x="168257" y="228889"/>
                    </a:cubicBezTo>
                    <a:lnTo>
                      <a:pt x="163237" y="213823"/>
                    </a:lnTo>
                    <a:lnTo>
                      <a:pt x="170723" y="206337"/>
                    </a:lnTo>
                    <a:lnTo>
                      <a:pt x="237356" y="217438"/>
                    </a:lnTo>
                    <a:cubicBezTo>
                      <a:pt x="237344" y="217757"/>
                      <a:pt x="237263" y="218056"/>
                      <a:pt x="237263" y="218381"/>
                    </a:cubicBezTo>
                    <a:lnTo>
                      <a:pt x="237263" y="237112"/>
                    </a:lnTo>
                    <a:lnTo>
                      <a:pt x="199800" y="237112"/>
                    </a:lnTo>
                    <a:cubicBezTo>
                      <a:pt x="192913" y="237112"/>
                      <a:pt x="187313" y="242707"/>
                      <a:pt x="187313" y="249600"/>
                    </a:cubicBezTo>
                    <a:lnTo>
                      <a:pt x="187313" y="268325"/>
                    </a:lnTo>
                    <a:lnTo>
                      <a:pt x="187313" y="268387"/>
                    </a:lnTo>
                    <a:lnTo>
                      <a:pt x="187313" y="374462"/>
                    </a:lnTo>
                    <a:close/>
                    <a:moveTo>
                      <a:pt x="206038" y="374462"/>
                    </a:moveTo>
                    <a:lnTo>
                      <a:pt x="199800" y="374462"/>
                    </a:lnTo>
                    <a:lnTo>
                      <a:pt x="199800" y="361975"/>
                    </a:lnTo>
                    <a:lnTo>
                      <a:pt x="374631" y="361975"/>
                    </a:lnTo>
                    <a:lnTo>
                      <a:pt x="374631" y="374462"/>
                    </a:lnTo>
                    <a:close/>
                  </a:path>
                </a:pathLst>
              </a:custGeom>
              <a:solidFill>
                <a:srgbClr val="000000"/>
              </a:solidFill>
              <a:ln w="61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AE9B61DC-24A3-4FD2-B788-6DB8B657804D}"/>
              </a:ext>
            </a:extLst>
          </p:cNvPr>
          <p:cNvGrpSpPr/>
          <p:nvPr/>
        </p:nvGrpSpPr>
        <p:grpSpPr>
          <a:xfrm>
            <a:off x="10846902" y="2988105"/>
            <a:ext cx="511350" cy="465838"/>
            <a:chOff x="10763462" y="2670282"/>
            <a:chExt cx="511350" cy="465838"/>
          </a:xfrm>
        </p:grpSpPr>
        <p:sp>
          <p:nvSpPr>
            <p:cNvPr id="162" name="Блок-схема: узел 161">
              <a:extLst>
                <a:ext uri="{FF2B5EF4-FFF2-40B4-BE49-F238E27FC236}">
                  <a16:creationId xmlns:a16="http://schemas.microsoft.com/office/drawing/2014/main" id="{5D93A3E3-1668-4CDD-94FA-8EC611D7E052}"/>
                </a:ext>
              </a:extLst>
            </p:cNvPr>
            <p:cNvSpPr/>
            <p:nvPr/>
          </p:nvSpPr>
          <p:spPr>
            <a:xfrm>
              <a:off x="10763462" y="2739245"/>
              <a:ext cx="396875" cy="396875"/>
            </a:xfrm>
            <a:prstGeom prst="flowChartConnector">
              <a:avLst/>
            </a:prstGeom>
            <a:solidFill>
              <a:srgbClr val="FDF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70FE09EB-60FE-406E-B063-41BA7BAAA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8012" y="2670282"/>
              <a:ext cx="406800" cy="40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66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2">
            <a:extLst>
              <a:ext uri="{FF2B5EF4-FFF2-40B4-BE49-F238E27FC236}">
                <a16:creationId xmlns:a16="http://schemas.microsoft.com/office/drawing/2014/main" id="{D26B9F55-EB9F-4D54-8B2F-D6C9AAD1E673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769224" y="4358269"/>
            <a:ext cx="504000" cy="49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2">
            <a:extLst>
              <a:ext uri="{FF2B5EF4-FFF2-40B4-BE49-F238E27FC236}">
                <a16:creationId xmlns:a16="http://schemas.microsoft.com/office/drawing/2014/main" id="{F5F686BA-5120-4AB1-996F-E540145E6CF5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026579" y="1884356"/>
            <a:ext cx="504000" cy="49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2">
            <a:extLst>
              <a:ext uri="{FF2B5EF4-FFF2-40B4-BE49-F238E27FC236}">
                <a16:creationId xmlns:a16="http://schemas.microsoft.com/office/drawing/2014/main" id="{512DD96B-9C81-43DB-95FF-67B5E750F7EA}"/>
              </a:ext>
            </a:extLst>
          </p:cNvPr>
          <p:cNvPicPr>
            <a:picLocks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019712" y="4357183"/>
            <a:ext cx="504000" cy="49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8" name="Группа 94">
            <a:extLst>
              <a:ext uri="{FF2B5EF4-FFF2-40B4-BE49-F238E27FC236}">
                <a16:creationId xmlns:a16="http://schemas.microsoft.com/office/drawing/2014/main" id="{00597448-A1F7-426B-BAF1-47DE90FF3922}"/>
              </a:ext>
            </a:extLst>
          </p:cNvPr>
          <p:cNvGrpSpPr>
            <a:grpSpLocks/>
          </p:cNvGrpSpPr>
          <p:nvPr/>
        </p:nvGrpSpPr>
        <p:grpSpPr bwMode="auto">
          <a:xfrm>
            <a:off x="692150" y="-34593"/>
            <a:ext cx="9765684" cy="1580710"/>
            <a:chOff x="1322388" y="-45126"/>
            <a:chExt cx="9765440" cy="1580962"/>
          </a:xfrm>
        </p:grpSpPr>
        <p:sp>
          <p:nvSpPr>
            <p:cNvPr id="7213" name="Title 4">
              <a:extLst>
                <a:ext uri="{FF2B5EF4-FFF2-40B4-BE49-F238E27FC236}">
                  <a16:creationId xmlns:a16="http://schemas.microsoft.com/office/drawing/2014/main" id="{958A1FDD-13B3-492B-AA7D-2A14C1A521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22388" y="895433"/>
              <a:ext cx="5195887" cy="64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4000" b="1" dirty="0">
                  <a:latin typeface="Roboto Black" pitchFamily="2" charset="0"/>
                  <a:cs typeface="Roboto Black" pitchFamily="2" charset="0"/>
                </a:rPr>
                <a:t>Как помогаем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0781859-7F0C-4F69-B10E-30DA5A3C0435}"/>
                </a:ext>
              </a:extLst>
            </p:cNvPr>
            <p:cNvSpPr txBox="1"/>
            <p:nvPr/>
          </p:nvSpPr>
          <p:spPr>
            <a:xfrm>
              <a:off x="1322983" y="637226"/>
              <a:ext cx="6550028" cy="3693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ru-RU" b="1" dirty="0">
                  <a:solidFill>
                    <a:schemeClr val="tx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НАПРАВЛЕНИЯ ПРЕДОСТАВЛЕННЫХ ПОРУЧИТЕЛЬСТВ </a:t>
              </a:r>
            </a:p>
          </p:txBody>
        </p:sp>
        <p:sp>
          <p:nvSpPr>
            <p:cNvPr id="98" name="Title 1">
              <a:extLst>
                <a:ext uri="{FF2B5EF4-FFF2-40B4-BE49-F238E27FC236}">
                  <a16:creationId xmlns:a16="http://schemas.microsoft.com/office/drawing/2014/main" id="{2BF743F6-05C9-4C37-916A-B01B254E6E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40883" y="-45126"/>
              <a:ext cx="9246945" cy="6223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0" b="1" dirty="0">
                  <a:solidFill>
                    <a:srgbClr val="2E6376">
                      <a:alpha val="10000"/>
                    </a:srgbClr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СОДЕЙСТВИЕ</a:t>
              </a:r>
            </a:p>
          </p:txBody>
        </p:sp>
      </p:grp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071F3F39-359A-4D4A-822E-DE1BB842D43B}"/>
              </a:ext>
            </a:extLst>
          </p:cNvPr>
          <p:cNvSpPr/>
          <p:nvPr/>
        </p:nvSpPr>
        <p:spPr bwMode="auto">
          <a:xfrm>
            <a:off x="814143" y="2644475"/>
            <a:ext cx="4928400" cy="1440000"/>
          </a:xfrm>
          <a:prstGeom prst="rect">
            <a:avLst/>
          </a:prstGeom>
          <a:solidFill>
            <a:srgbClr val="E8E8E4"/>
          </a:solidFill>
          <a:ln>
            <a:solidFill>
              <a:srgbClr val="30847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208" name="Title 4">
            <a:extLst>
              <a:ext uri="{FF2B5EF4-FFF2-40B4-BE49-F238E27FC236}">
                <a16:creationId xmlns:a16="http://schemas.microsoft.com/office/drawing/2014/main" id="{0C992197-27E9-4E1F-A86C-1F75288D956D}"/>
              </a:ext>
            </a:extLst>
          </p:cNvPr>
          <p:cNvSpPr txBox="1">
            <a:spLocks/>
          </p:cNvSpPr>
          <p:nvPr/>
        </p:nvSpPr>
        <p:spPr bwMode="auto">
          <a:xfrm>
            <a:off x="1428672" y="1996873"/>
            <a:ext cx="4716988" cy="5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359381"/>
                </a:solidFill>
                <a:latin typeface="Roboto Black" pitchFamily="2" charset="0"/>
              </a:rPr>
              <a:t>ПОРУЧИТЕЛЬСТВА ДЛЯ ИП, ЮР. ЛИЦ </a:t>
            </a:r>
          </a:p>
          <a:p>
            <a:r>
              <a:rPr lang="ru-RU" altLang="ru-RU" sz="1400" b="1" dirty="0">
                <a:solidFill>
                  <a:srgbClr val="359381"/>
                </a:solidFill>
                <a:latin typeface="Roboto Black" pitchFamily="2" charset="0"/>
              </a:rPr>
              <a:t>И САМОЗАНЯТЫХ</a:t>
            </a:r>
          </a:p>
        </p:txBody>
      </p:sp>
      <p:sp>
        <p:nvSpPr>
          <p:cNvPr id="212" name="Прямоугольник 5">
            <a:extLst>
              <a:ext uri="{FF2B5EF4-FFF2-40B4-BE49-F238E27FC236}">
                <a16:creationId xmlns:a16="http://schemas.microsoft.com/office/drawing/2014/main" id="{0D82C1AE-BF55-4746-AFE7-B51C5D515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77" y="2871656"/>
            <a:ext cx="4508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Поручительства по обязательствам </a:t>
            </a:r>
            <a:r>
              <a:rPr lang="ru-RU" altLang="ru-RU" sz="14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ИП, юр. лиц </a:t>
            </a:r>
          </a:p>
          <a:p>
            <a:pPr lvl="0"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B2D3A"/>
                </a:solidFill>
                <a:effectLst/>
                <a:uLnTx/>
                <a:uFillTx/>
                <a:latin typeface="Roboto" pitchFamily="2" charset="0"/>
                <a:cs typeface="Roboto" pitchFamily="2" charset="0"/>
              </a:rPr>
              <a:t>и самозанятых перед финансово-кредитными организациями в случае недостаточности собственного залога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" pitchFamily="2" charset="0"/>
              <a:cs typeface="Roboto" pitchFamily="2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2ACE94C-6970-4BB8-ACC6-75407984C74E}"/>
              </a:ext>
            </a:extLst>
          </p:cNvPr>
          <p:cNvGrpSpPr/>
          <p:nvPr/>
        </p:nvGrpSpPr>
        <p:grpSpPr>
          <a:xfrm>
            <a:off x="798947" y="2035880"/>
            <a:ext cx="513598" cy="468324"/>
            <a:chOff x="10763462" y="2670282"/>
            <a:chExt cx="506342" cy="465838"/>
          </a:xfrm>
        </p:grpSpPr>
        <p:sp>
          <p:nvSpPr>
            <p:cNvPr id="21" name="Блок-схема: узел 20">
              <a:extLst>
                <a:ext uri="{FF2B5EF4-FFF2-40B4-BE49-F238E27FC236}">
                  <a16:creationId xmlns:a16="http://schemas.microsoft.com/office/drawing/2014/main" id="{A59E0522-6C7A-46DF-85FC-B58505A23125}"/>
                </a:ext>
              </a:extLst>
            </p:cNvPr>
            <p:cNvSpPr/>
            <p:nvPr/>
          </p:nvSpPr>
          <p:spPr>
            <a:xfrm>
              <a:off x="10763462" y="2739245"/>
              <a:ext cx="393461" cy="396875"/>
            </a:xfrm>
            <a:prstGeom prst="flowChartConnector">
              <a:avLst/>
            </a:prstGeom>
            <a:solidFill>
              <a:srgbClr val="D2E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758BB9A-9E51-4314-BC0A-0FE418B0C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68012" y="2670282"/>
              <a:ext cx="401792" cy="406800"/>
            </a:xfrm>
            <a:prstGeom prst="rect">
              <a:avLst/>
            </a:prstGeom>
          </p:spPr>
        </p:pic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E79F1B03-B84C-4D5D-9E31-C4EC909AE523}"/>
              </a:ext>
            </a:extLst>
          </p:cNvPr>
          <p:cNvSpPr/>
          <p:nvPr/>
        </p:nvSpPr>
        <p:spPr bwMode="auto">
          <a:xfrm>
            <a:off x="6537959" y="2644476"/>
            <a:ext cx="4928400" cy="3916661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A8468C1-A2C4-47E7-81B2-4156B3F9134D}"/>
              </a:ext>
            </a:extLst>
          </p:cNvPr>
          <p:cNvGrpSpPr/>
          <p:nvPr/>
        </p:nvGrpSpPr>
        <p:grpSpPr>
          <a:xfrm>
            <a:off x="6527800" y="2035880"/>
            <a:ext cx="525256" cy="480338"/>
            <a:chOff x="10747302" y="5197616"/>
            <a:chExt cx="525256" cy="480338"/>
          </a:xfrm>
        </p:grpSpPr>
        <p:sp>
          <p:nvSpPr>
            <p:cNvPr id="27" name="Блок-схема: узел 26">
              <a:extLst>
                <a:ext uri="{FF2B5EF4-FFF2-40B4-BE49-F238E27FC236}">
                  <a16:creationId xmlns:a16="http://schemas.microsoft.com/office/drawing/2014/main" id="{2171660F-C2F2-412B-A777-F739DC102BB1}"/>
                </a:ext>
              </a:extLst>
            </p:cNvPr>
            <p:cNvSpPr/>
            <p:nvPr/>
          </p:nvSpPr>
          <p:spPr>
            <a:xfrm>
              <a:off x="10747302" y="5281079"/>
              <a:ext cx="396875" cy="396875"/>
            </a:xfrm>
            <a:prstGeom prst="flowChartConnector">
              <a:avLst/>
            </a:prstGeom>
            <a:solidFill>
              <a:srgbClr val="D2E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28" name="Рисунок 35">
              <a:extLst>
                <a:ext uri="{FF2B5EF4-FFF2-40B4-BE49-F238E27FC236}">
                  <a16:creationId xmlns:a16="http://schemas.microsoft.com/office/drawing/2014/main" id="{19B5009E-0E5B-450D-B02A-04F234C73C88}"/>
                </a:ext>
              </a:extLst>
            </p:cNvPr>
            <p:cNvGrpSpPr/>
            <p:nvPr/>
          </p:nvGrpSpPr>
          <p:grpSpPr>
            <a:xfrm>
              <a:off x="10918502" y="5197616"/>
              <a:ext cx="354056" cy="424866"/>
              <a:chOff x="11125580" y="4051954"/>
              <a:chExt cx="383518" cy="431999"/>
            </a:xfrm>
            <a:solidFill>
              <a:srgbClr val="000000"/>
            </a:solidFill>
          </p:grpSpPr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3973CA61-D6F0-4E7D-9E98-69BF375AD4DF}"/>
                  </a:ext>
                </a:extLst>
              </p:cNvPr>
              <p:cNvSpPr/>
              <p:nvPr/>
            </p:nvSpPr>
            <p:spPr>
              <a:xfrm>
                <a:off x="11170724" y="4168226"/>
                <a:ext cx="219589" cy="12710"/>
              </a:xfrm>
              <a:custGeom>
                <a:avLst/>
                <a:gdLst>
                  <a:gd name="connsiteX0" fmla="*/ 213233 w 219589"/>
                  <a:gd name="connsiteY0" fmla="*/ 0 h 12710"/>
                  <a:gd name="connsiteX1" fmla="*/ 6355 w 219589"/>
                  <a:gd name="connsiteY1" fmla="*/ 0 h 12710"/>
                  <a:gd name="connsiteX2" fmla="*/ 0 w 219589"/>
                  <a:gd name="connsiteY2" fmla="*/ 6355 h 12710"/>
                  <a:gd name="connsiteX3" fmla="*/ 6355 w 219589"/>
                  <a:gd name="connsiteY3" fmla="*/ 12710 h 12710"/>
                  <a:gd name="connsiteX4" fmla="*/ 213234 w 219589"/>
                  <a:gd name="connsiteY4" fmla="*/ 12710 h 12710"/>
                  <a:gd name="connsiteX5" fmla="*/ 219589 w 219589"/>
                  <a:gd name="connsiteY5" fmla="*/ 6355 h 12710"/>
                  <a:gd name="connsiteX6" fmla="*/ 213233 w 219589"/>
                  <a:gd name="connsiteY6" fmla="*/ 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9" h="12710">
                    <a:moveTo>
                      <a:pt x="213233" y="0"/>
                    </a:move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5"/>
                      <a:pt x="2845" y="12710"/>
                      <a:pt x="6355" y="12710"/>
                    </a:cubicBezTo>
                    <a:lnTo>
                      <a:pt x="213234" y="12710"/>
                    </a:lnTo>
                    <a:cubicBezTo>
                      <a:pt x="216744" y="12710"/>
                      <a:pt x="219589" y="9865"/>
                      <a:pt x="219589" y="6355"/>
                    </a:cubicBezTo>
                    <a:cubicBezTo>
                      <a:pt x="219589" y="2845"/>
                      <a:pt x="216743" y="0"/>
                      <a:pt x="213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93836740-4719-449C-BBC4-89687EA026F6}"/>
                  </a:ext>
                </a:extLst>
              </p:cNvPr>
              <p:cNvSpPr/>
              <p:nvPr/>
            </p:nvSpPr>
            <p:spPr>
              <a:xfrm>
                <a:off x="11170724" y="4124142"/>
                <a:ext cx="116148" cy="12710"/>
              </a:xfrm>
              <a:custGeom>
                <a:avLst/>
                <a:gdLst>
                  <a:gd name="connsiteX0" fmla="*/ 6355 w 116148"/>
                  <a:gd name="connsiteY0" fmla="*/ 12710 h 12710"/>
                  <a:gd name="connsiteX1" fmla="*/ 109794 w 116148"/>
                  <a:gd name="connsiteY1" fmla="*/ 12710 h 12710"/>
                  <a:gd name="connsiteX2" fmla="*/ 116149 w 116148"/>
                  <a:gd name="connsiteY2" fmla="*/ 6355 h 12710"/>
                  <a:gd name="connsiteX3" fmla="*/ 109794 w 116148"/>
                  <a:gd name="connsiteY3" fmla="*/ 0 h 12710"/>
                  <a:gd name="connsiteX4" fmla="*/ 6355 w 116148"/>
                  <a:gd name="connsiteY4" fmla="*/ 0 h 12710"/>
                  <a:gd name="connsiteX5" fmla="*/ 0 w 116148"/>
                  <a:gd name="connsiteY5" fmla="*/ 6355 h 12710"/>
                  <a:gd name="connsiteX6" fmla="*/ 6355 w 116148"/>
                  <a:gd name="connsiteY6" fmla="*/ 1271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148" h="12710">
                    <a:moveTo>
                      <a:pt x="6355" y="12710"/>
                    </a:moveTo>
                    <a:lnTo>
                      <a:pt x="109794" y="12710"/>
                    </a:lnTo>
                    <a:cubicBezTo>
                      <a:pt x="113304" y="12710"/>
                      <a:pt x="116149" y="9865"/>
                      <a:pt x="116149" y="6355"/>
                    </a:cubicBezTo>
                    <a:cubicBezTo>
                      <a:pt x="116149" y="2845"/>
                      <a:pt x="113304" y="0"/>
                      <a:pt x="109794" y="0"/>
                    </a:cubicBez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6"/>
                      <a:pt x="2845" y="12710"/>
                      <a:pt x="6355" y="127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5B693C38-43CD-47D6-B851-840E73506F3E}"/>
                  </a:ext>
                </a:extLst>
              </p:cNvPr>
              <p:cNvSpPr/>
              <p:nvPr/>
            </p:nvSpPr>
            <p:spPr>
              <a:xfrm>
                <a:off x="11170724" y="4207284"/>
                <a:ext cx="219589" cy="12710"/>
              </a:xfrm>
              <a:custGeom>
                <a:avLst/>
                <a:gdLst>
                  <a:gd name="connsiteX0" fmla="*/ 213233 w 219589"/>
                  <a:gd name="connsiteY0" fmla="*/ 0 h 12710"/>
                  <a:gd name="connsiteX1" fmla="*/ 6355 w 219589"/>
                  <a:gd name="connsiteY1" fmla="*/ 0 h 12710"/>
                  <a:gd name="connsiteX2" fmla="*/ 0 w 219589"/>
                  <a:gd name="connsiteY2" fmla="*/ 6355 h 12710"/>
                  <a:gd name="connsiteX3" fmla="*/ 6355 w 219589"/>
                  <a:gd name="connsiteY3" fmla="*/ 12710 h 12710"/>
                  <a:gd name="connsiteX4" fmla="*/ 213234 w 219589"/>
                  <a:gd name="connsiteY4" fmla="*/ 12710 h 12710"/>
                  <a:gd name="connsiteX5" fmla="*/ 219589 w 219589"/>
                  <a:gd name="connsiteY5" fmla="*/ 6355 h 12710"/>
                  <a:gd name="connsiteX6" fmla="*/ 213233 w 219589"/>
                  <a:gd name="connsiteY6" fmla="*/ 0 h 1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589" h="12710">
                    <a:moveTo>
                      <a:pt x="213233" y="0"/>
                    </a:moveTo>
                    <a:lnTo>
                      <a:pt x="6355" y="0"/>
                    </a:lnTo>
                    <a:cubicBezTo>
                      <a:pt x="2845" y="0"/>
                      <a:pt x="0" y="2845"/>
                      <a:pt x="0" y="6355"/>
                    </a:cubicBezTo>
                    <a:cubicBezTo>
                      <a:pt x="0" y="9865"/>
                      <a:pt x="2845" y="12710"/>
                      <a:pt x="6355" y="12710"/>
                    </a:cubicBezTo>
                    <a:lnTo>
                      <a:pt x="213234" y="12710"/>
                    </a:lnTo>
                    <a:cubicBezTo>
                      <a:pt x="216744" y="12710"/>
                      <a:pt x="219589" y="9865"/>
                      <a:pt x="219589" y="6355"/>
                    </a:cubicBezTo>
                    <a:cubicBezTo>
                      <a:pt x="219588" y="2845"/>
                      <a:pt x="216743" y="0"/>
                      <a:pt x="213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1186F111-CAB1-4593-986F-FDD127045F99}"/>
                  </a:ext>
                </a:extLst>
              </p:cNvPr>
              <p:cNvSpPr/>
              <p:nvPr/>
            </p:nvSpPr>
            <p:spPr>
              <a:xfrm>
                <a:off x="11125580" y="4051954"/>
                <a:ext cx="309873" cy="400554"/>
              </a:xfrm>
              <a:custGeom>
                <a:avLst/>
                <a:gdLst>
                  <a:gd name="connsiteX0" fmla="*/ 98624 w 309873"/>
                  <a:gd name="connsiteY0" fmla="*/ 387845 h 400554"/>
                  <a:gd name="connsiteX1" fmla="*/ 32418 w 309873"/>
                  <a:gd name="connsiteY1" fmla="*/ 387845 h 400554"/>
                  <a:gd name="connsiteX2" fmla="*/ 12709 w 309873"/>
                  <a:gd name="connsiteY2" fmla="*/ 368137 h 400554"/>
                  <a:gd name="connsiteX3" fmla="*/ 12709 w 309873"/>
                  <a:gd name="connsiteY3" fmla="*/ 32418 h 400554"/>
                  <a:gd name="connsiteX4" fmla="*/ 32418 w 309873"/>
                  <a:gd name="connsiteY4" fmla="*/ 12709 h 400554"/>
                  <a:gd name="connsiteX5" fmla="*/ 223152 w 309873"/>
                  <a:gd name="connsiteY5" fmla="*/ 12709 h 400554"/>
                  <a:gd name="connsiteX6" fmla="*/ 224975 w 309873"/>
                  <a:gd name="connsiteY6" fmla="*/ 12847 h 400554"/>
                  <a:gd name="connsiteX7" fmla="*/ 224975 w 309873"/>
                  <a:gd name="connsiteY7" fmla="*/ 52481 h 400554"/>
                  <a:gd name="connsiteX8" fmla="*/ 257393 w 309873"/>
                  <a:gd name="connsiteY8" fmla="*/ 84899 h 400554"/>
                  <a:gd name="connsiteX9" fmla="*/ 297026 w 309873"/>
                  <a:gd name="connsiteY9" fmla="*/ 84899 h 400554"/>
                  <a:gd name="connsiteX10" fmla="*/ 297164 w 309873"/>
                  <a:gd name="connsiteY10" fmla="*/ 86722 h 400554"/>
                  <a:gd name="connsiteX11" fmla="*/ 297164 w 309873"/>
                  <a:gd name="connsiteY11" fmla="*/ 194943 h 400554"/>
                  <a:gd name="connsiteX12" fmla="*/ 303519 w 309873"/>
                  <a:gd name="connsiteY12" fmla="*/ 201298 h 400554"/>
                  <a:gd name="connsiteX13" fmla="*/ 309874 w 309873"/>
                  <a:gd name="connsiteY13" fmla="*/ 194943 h 400554"/>
                  <a:gd name="connsiteX14" fmla="*/ 309874 w 309873"/>
                  <a:gd name="connsiteY14" fmla="*/ 86723 h 400554"/>
                  <a:gd name="connsiteX15" fmla="*/ 302230 w 309873"/>
                  <a:gd name="connsiteY15" fmla="*/ 68268 h 400554"/>
                  <a:gd name="connsiteX16" fmla="*/ 241606 w 309873"/>
                  <a:gd name="connsiteY16" fmla="*/ 7644 h 400554"/>
                  <a:gd name="connsiteX17" fmla="*/ 223152 w 309873"/>
                  <a:gd name="connsiteY17" fmla="*/ 0 h 400554"/>
                  <a:gd name="connsiteX18" fmla="*/ 32418 w 309873"/>
                  <a:gd name="connsiteY18" fmla="*/ 0 h 400554"/>
                  <a:gd name="connsiteX19" fmla="*/ 0 w 309873"/>
                  <a:gd name="connsiteY19" fmla="*/ 32418 h 400554"/>
                  <a:gd name="connsiteX20" fmla="*/ 0 w 309873"/>
                  <a:gd name="connsiteY20" fmla="*/ 368137 h 400554"/>
                  <a:gd name="connsiteX21" fmla="*/ 32418 w 309873"/>
                  <a:gd name="connsiteY21" fmla="*/ 400554 h 400554"/>
                  <a:gd name="connsiteX22" fmla="*/ 98624 w 309873"/>
                  <a:gd name="connsiteY22" fmla="*/ 400554 h 400554"/>
                  <a:gd name="connsiteX23" fmla="*/ 104979 w 309873"/>
                  <a:gd name="connsiteY23" fmla="*/ 394199 h 400554"/>
                  <a:gd name="connsiteX24" fmla="*/ 98624 w 309873"/>
                  <a:gd name="connsiteY24" fmla="*/ 387845 h 400554"/>
                  <a:gd name="connsiteX25" fmla="*/ 288177 w 309873"/>
                  <a:gd name="connsiteY25" fmla="*/ 72190 h 400554"/>
                  <a:gd name="connsiteX26" fmla="*/ 257394 w 309873"/>
                  <a:gd name="connsiteY26" fmla="*/ 72190 h 400554"/>
                  <a:gd name="connsiteX27" fmla="*/ 237685 w 309873"/>
                  <a:gd name="connsiteY27" fmla="*/ 52481 h 400554"/>
                  <a:gd name="connsiteX28" fmla="*/ 237685 w 309873"/>
                  <a:gd name="connsiteY28" fmla="*/ 21698 h 400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09873" h="400554">
                    <a:moveTo>
                      <a:pt x="98624" y="387845"/>
                    </a:moveTo>
                    <a:lnTo>
                      <a:pt x="32418" y="387845"/>
                    </a:lnTo>
                    <a:cubicBezTo>
                      <a:pt x="21551" y="387845"/>
                      <a:pt x="12709" y="379004"/>
                      <a:pt x="12709" y="368137"/>
                    </a:cubicBezTo>
                    <a:lnTo>
                      <a:pt x="12709" y="32418"/>
                    </a:lnTo>
                    <a:cubicBezTo>
                      <a:pt x="12709" y="21551"/>
                      <a:pt x="21551" y="12709"/>
                      <a:pt x="32418" y="12709"/>
                    </a:cubicBezTo>
                    <a:lnTo>
                      <a:pt x="223152" y="12709"/>
                    </a:lnTo>
                    <a:cubicBezTo>
                      <a:pt x="223768" y="12709"/>
                      <a:pt x="224375" y="12766"/>
                      <a:pt x="224975" y="12847"/>
                    </a:cubicBezTo>
                    <a:lnTo>
                      <a:pt x="224975" y="52481"/>
                    </a:lnTo>
                    <a:cubicBezTo>
                      <a:pt x="224975" y="70357"/>
                      <a:pt x="239518" y="84899"/>
                      <a:pt x="257393" y="84899"/>
                    </a:cubicBezTo>
                    <a:lnTo>
                      <a:pt x="297026" y="84899"/>
                    </a:lnTo>
                    <a:cubicBezTo>
                      <a:pt x="297108" y="85500"/>
                      <a:pt x="297164" y="86106"/>
                      <a:pt x="297164" y="86722"/>
                    </a:cubicBezTo>
                    <a:lnTo>
                      <a:pt x="297164" y="194943"/>
                    </a:lnTo>
                    <a:cubicBezTo>
                      <a:pt x="297164" y="198453"/>
                      <a:pt x="300009" y="201298"/>
                      <a:pt x="303519" y="201298"/>
                    </a:cubicBezTo>
                    <a:cubicBezTo>
                      <a:pt x="307029" y="201298"/>
                      <a:pt x="309874" y="198453"/>
                      <a:pt x="309874" y="194943"/>
                    </a:cubicBezTo>
                    <a:lnTo>
                      <a:pt x="309874" y="86723"/>
                    </a:lnTo>
                    <a:cubicBezTo>
                      <a:pt x="309874" y="79752"/>
                      <a:pt x="307159" y="73198"/>
                      <a:pt x="302230" y="68268"/>
                    </a:cubicBezTo>
                    <a:lnTo>
                      <a:pt x="241606" y="7644"/>
                    </a:lnTo>
                    <a:cubicBezTo>
                      <a:pt x="236677" y="2715"/>
                      <a:pt x="230124" y="0"/>
                      <a:pt x="223152" y="0"/>
                    </a:cubicBezTo>
                    <a:lnTo>
                      <a:pt x="32418" y="0"/>
                    </a:lnTo>
                    <a:cubicBezTo>
                      <a:pt x="14542" y="0"/>
                      <a:pt x="0" y="14543"/>
                      <a:pt x="0" y="32418"/>
                    </a:cubicBezTo>
                    <a:lnTo>
                      <a:pt x="0" y="368137"/>
                    </a:lnTo>
                    <a:cubicBezTo>
                      <a:pt x="0" y="386012"/>
                      <a:pt x="14543" y="400554"/>
                      <a:pt x="32418" y="400554"/>
                    </a:cubicBezTo>
                    <a:lnTo>
                      <a:pt x="98624" y="400554"/>
                    </a:lnTo>
                    <a:cubicBezTo>
                      <a:pt x="102134" y="400554"/>
                      <a:pt x="104979" y="397709"/>
                      <a:pt x="104979" y="394199"/>
                    </a:cubicBezTo>
                    <a:cubicBezTo>
                      <a:pt x="104979" y="390689"/>
                      <a:pt x="102134" y="387845"/>
                      <a:pt x="98624" y="387845"/>
                    </a:cubicBezTo>
                    <a:close/>
                    <a:moveTo>
                      <a:pt x="288177" y="72190"/>
                    </a:moveTo>
                    <a:lnTo>
                      <a:pt x="257394" y="72190"/>
                    </a:lnTo>
                    <a:cubicBezTo>
                      <a:pt x="246527" y="72190"/>
                      <a:pt x="237685" y="63348"/>
                      <a:pt x="237685" y="52481"/>
                    </a:cubicBezTo>
                    <a:lnTo>
                      <a:pt x="237685" y="21698"/>
                    </a:ln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1464CBE2-7546-4FA9-AE1E-803606016735}"/>
                  </a:ext>
                </a:extLst>
              </p:cNvPr>
              <p:cNvSpPr/>
              <p:nvPr/>
            </p:nvSpPr>
            <p:spPr>
              <a:xfrm>
                <a:off x="11174995" y="4265340"/>
                <a:ext cx="334103" cy="218613"/>
              </a:xfrm>
              <a:custGeom>
                <a:avLst/>
                <a:gdLst>
                  <a:gd name="connsiteX0" fmla="*/ 332153 w 334103"/>
                  <a:gd name="connsiteY0" fmla="*/ 97729 h 218613"/>
                  <a:gd name="connsiteX1" fmla="*/ 278306 w 334103"/>
                  <a:gd name="connsiteY1" fmla="*/ 6840 h 218613"/>
                  <a:gd name="connsiteX2" fmla="*/ 259211 w 334103"/>
                  <a:gd name="connsiteY2" fmla="*/ 1951 h 218613"/>
                  <a:gd name="connsiteX3" fmla="*/ 246114 w 334103"/>
                  <a:gd name="connsiteY3" fmla="*/ 9711 h 218613"/>
                  <a:gd name="connsiteX4" fmla="*/ 235141 w 334103"/>
                  <a:gd name="connsiteY4" fmla="*/ 38722 h 218613"/>
                  <a:gd name="connsiteX5" fmla="*/ 221435 w 334103"/>
                  <a:gd name="connsiteY5" fmla="*/ 38574 h 218613"/>
                  <a:gd name="connsiteX6" fmla="*/ 190247 w 334103"/>
                  <a:gd name="connsiteY6" fmla="*/ 32059 h 218613"/>
                  <a:gd name="connsiteX7" fmla="*/ 166875 w 334103"/>
                  <a:gd name="connsiteY7" fmla="*/ 38075 h 218613"/>
                  <a:gd name="connsiteX8" fmla="*/ 132502 w 334103"/>
                  <a:gd name="connsiteY8" fmla="*/ 33839 h 218613"/>
                  <a:gd name="connsiteX9" fmla="*/ 120286 w 334103"/>
                  <a:gd name="connsiteY9" fmla="*/ 38562 h 218613"/>
                  <a:gd name="connsiteX10" fmla="*/ 103172 w 334103"/>
                  <a:gd name="connsiteY10" fmla="*/ 37133 h 218613"/>
                  <a:gd name="connsiteX11" fmla="*/ 99839 w 334103"/>
                  <a:gd name="connsiteY11" fmla="*/ 35168 h 218613"/>
                  <a:gd name="connsiteX12" fmla="*/ 87990 w 334103"/>
                  <a:gd name="connsiteY12" fmla="*/ 9712 h 218613"/>
                  <a:gd name="connsiteX13" fmla="*/ 87989 w 334103"/>
                  <a:gd name="connsiteY13" fmla="*/ 9712 h 218613"/>
                  <a:gd name="connsiteX14" fmla="*/ 74892 w 334103"/>
                  <a:gd name="connsiteY14" fmla="*/ 1952 h 218613"/>
                  <a:gd name="connsiteX15" fmla="*/ 55798 w 334103"/>
                  <a:gd name="connsiteY15" fmla="*/ 6840 h 218613"/>
                  <a:gd name="connsiteX16" fmla="*/ 1950 w 334103"/>
                  <a:gd name="connsiteY16" fmla="*/ 97730 h 218613"/>
                  <a:gd name="connsiteX17" fmla="*/ 6838 w 334103"/>
                  <a:gd name="connsiteY17" fmla="*/ 116824 h 218613"/>
                  <a:gd name="connsiteX18" fmla="*/ 19935 w 334103"/>
                  <a:gd name="connsiteY18" fmla="*/ 124583 h 218613"/>
                  <a:gd name="connsiteX19" fmla="*/ 32556 w 334103"/>
                  <a:gd name="connsiteY19" fmla="*/ 128048 h 218613"/>
                  <a:gd name="connsiteX20" fmla="*/ 46131 w 334103"/>
                  <a:gd name="connsiteY20" fmla="*/ 124038 h 218613"/>
                  <a:gd name="connsiteX21" fmla="*/ 48860 w 334103"/>
                  <a:gd name="connsiteY21" fmla="*/ 125649 h 218613"/>
                  <a:gd name="connsiteX22" fmla="*/ 43097 w 334103"/>
                  <a:gd name="connsiteY22" fmla="*/ 133675 h 218613"/>
                  <a:gd name="connsiteX23" fmla="*/ 47980 w 334103"/>
                  <a:gd name="connsiteY23" fmla="*/ 163412 h 218613"/>
                  <a:gd name="connsiteX24" fmla="*/ 63712 w 334103"/>
                  <a:gd name="connsiteY24" fmla="*/ 167136 h 218613"/>
                  <a:gd name="connsiteX25" fmla="*/ 72275 w 334103"/>
                  <a:gd name="connsiteY25" fmla="*/ 180854 h 218613"/>
                  <a:gd name="connsiteX26" fmla="*/ 88009 w 334103"/>
                  <a:gd name="connsiteY26" fmla="*/ 184589 h 218613"/>
                  <a:gd name="connsiteX27" fmla="*/ 96571 w 334103"/>
                  <a:gd name="connsiteY27" fmla="*/ 198296 h 218613"/>
                  <a:gd name="connsiteX28" fmla="*/ 117405 w 334103"/>
                  <a:gd name="connsiteY28" fmla="*/ 200573 h 218613"/>
                  <a:gd name="connsiteX29" fmla="*/ 124841 w 334103"/>
                  <a:gd name="connsiteY29" fmla="*/ 210200 h 218613"/>
                  <a:gd name="connsiteX30" fmla="*/ 153608 w 334103"/>
                  <a:gd name="connsiteY30" fmla="*/ 206558 h 218613"/>
                  <a:gd name="connsiteX31" fmla="*/ 168922 w 334103"/>
                  <a:gd name="connsiteY31" fmla="*/ 215630 h 218613"/>
                  <a:gd name="connsiteX32" fmla="*/ 198122 w 334103"/>
                  <a:gd name="connsiteY32" fmla="*/ 208157 h 218613"/>
                  <a:gd name="connsiteX33" fmla="*/ 200959 w 334103"/>
                  <a:gd name="connsiteY33" fmla="*/ 199837 h 218613"/>
                  <a:gd name="connsiteX34" fmla="*/ 200993 w 334103"/>
                  <a:gd name="connsiteY34" fmla="*/ 199858 h 218613"/>
                  <a:gd name="connsiteX35" fmla="*/ 230193 w 334103"/>
                  <a:gd name="connsiteY35" fmla="*/ 192384 h 218613"/>
                  <a:gd name="connsiteX36" fmla="*/ 233110 w 334103"/>
                  <a:gd name="connsiteY36" fmla="*/ 183095 h 218613"/>
                  <a:gd name="connsiteX37" fmla="*/ 256656 w 334103"/>
                  <a:gd name="connsiteY37" fmla="*/ 173290 h 218613"/>
                  <a:gd name="connsiteX38" fmla="*/ 259514 w 334103"/>
                  <a:gd name="connsiteY38" fmla="*/ 164664 h 218613"/>
                  <a:gd name="connsiteX39" fmla="*/ 285627 w 334103"/>
                  <a:gd name="connsiteY39" fmla="*/ 155684 h 218613"/>
                  <a:gd name="connsiteX40" fmla="*/ 287938 w 334103"/>
                  <a:gd name="connsiteY40" fmla="*/ 139536 h 218613"/>
                  <a:gd name="connsiteX41" fmla="*/ 283607 w 334103"/>
                  <a:gd name="connsiteY41" fmla="*/ 131097 h 218613"/>
                  <a:gd name="connsiteX42" fmla="*/ 292048 w 334103"/>
                  <a:gd name="connsiteY42" fmla="*/ 126165 h 218613"/>
                  <a:gd name="connsiteX43" fmla="*/ 314167 w 334103"/>
                  <a:gd name="connsiteY43" fmla="*/ 124582 h 218613"/>
                  <a:gd name="connsiteX44" fmla="*/ 327262 w 334103"/>
                  <a:gd name="connsiteY44" fmla="*/ 116823 h 218613"/>
                  <a:gd name="connsiteX45" fmla="*/ 332153 w 334103"/>
                  <a:gd name="connsiteY45" fmla="*/ 97729 h 218613"/>
                  <a:gd name="connsiteX46" fmla="*/ 26413 w 334103"/>
                  <a:gd name="connsiteY46" fmla="*/ 113649 h 218613"/>
                  <a:gd name="connsiteX47" fmla="*/ 13316 w 334103"/>
                  <a:gd name="connsiteY47" fmla="*/ 105889 h 218613"/>
                  <a:gd name="connsiteX48" fmla="*/ 12885 w 334103"/>
                  <a:gd name="connsiteY48" fmla="*/ 104207 h 218613"/>
                  <a:gd name="connsiteX49" fmla="*/ 66733 w 334103"/>
                  <a:gd name="connsiteY49" fmla="*/ 13316 h 218613"/>
                  <a:gd name="connsiteX50" fmla="*/ 68416 w 334103"/>
                  <a:gd name="connsiteY50" fmla="*/ 12886 h 218613"/>
                  <a:gd name="connsiteX51" fmla="*/ 81511 w 334103"/>
                  <a:gd name="connsiteY51" fmla="*/ 20644 h 218613"/>
                  <a:gd name="connsiteX52" fmla="*/ 85767 w 334103"/>
                  <a:gd name="connsiteY52" fmla="*/ 37269 h 218613"/>
                  <a:gd name="connsiteX53" fmla="*/ 43038 w 334103"/>
                  <a:gd name="connsiteY53" fmla="*/ 109393 h 218613"/>
                  <a:gd name="connsiteX54" fmla="*/ 26413 w 334103"/>
                  <a:gd name="connsiteY54" fmla="*/ 113649 h 218613"/>
                  <a:gd name="connsiteX55" fmla="*/ 55392 w 334103"/>
                  <a:gd name="connsiteY55" fmla="*/ 153087 h 218613"/>
                  <a:gd name="connsiteX56" fmla="*/ 53422 w 334103"/>
                  <a:gd name="connsiteY56" fmla="*/ 141088 h 218613"/>
                  <a:gd name="connsiteX57" fmla="*/ 61893 w 334103"/>
                  <a:gd name="connsiteY57" fmla="*/ 129289 h 218613"/>
                  <a:gd name="connsiteX58" fmla="*/ 73892 w 334103"/>
                  <a:gd name="connsiteY58" fmla="*/ 127319 h 218613"/>
                  <a:gd name="connsiteX59" fmla="*/ 75863 w 334103"/>
                  <a:gd name="connsiteY59" fmla="*/ 139318 h 218613"/>
                  <a:gd name="connsiteX60" fmla="*/ 67392 w 334103"/>
                  <a:gd name="connsiteY60" fmla="*/ 151116 h 218613"/>
                  <a:gd name="connsiteX61" fmla="*/ 55392 w 334103"/>
                  <a:gd name="connsiteY61" fmla="*/ 153087 h 218613"/>
                  <a:gd name="connsiteX62" fmla="*/ 79687 w 334103"/>
                  <a:gd name="connsiteY62" fmla="*/ 170530 h 218613"/>
                  <a:gd name="connsiteX63" fmla="*/ 77717 w 334103"/>
                  <a:gd name="connsiteY63" fmla="*/ 158530 h 218613"/>
                  <a:gd name="connsiteX64" fmla="*/ 86188 w 334103"/>
                  <a:gd name="connsiteY64" fmla="*/ 146732 h 218613"/>
                  <a:gd name="connsiteX65" fmla="*/ 86188 w 334103"/>
                  <a:gd name="connsiteY65" fmla="*/ 146731 h 218613"/>
                  <a:gd name="connsiteX66" fmla="*/ 86188 w 334103"/>
                  <a:gd name="connsiteY66" fmla="*/ 146730 h 218613"/>
                  <a:gd name="connsiteX67" fmla="*/ 95536 w 334103"/>
                  <a:gd name="connsiteY67" fmla="*/ 133709 h 218613"/>
                  <a:gd name="connsiteX68" fmla="*/ 101128 w 334103"/>
                  <a:gd name="connsiteY68" fmla="*/ 130239 h 218613"/>
                  <a:gd name="connsiteX69" fmla="*/ 102539 w 334103"/>
                  <a:gd name="connsiteY69" fmla="*/ 130123 h 218613"/>
                  <a:gd name="connsiteX70" fmla="*/ 107536 w 334103"/>
                  <a:gd name="connsiteY70" fmla="*/ 131739 h 218613"/>
                  <a:gd name="connsiteX71" fmla="*/ 111006 w 334103"/>
                  <a:gd name="connsiteY71" fmla="*/ 137330 h 218613"/>
                  <a:gd name="connsiteX72" fmla="*/ 109505 w 334103"/>
                  <a:gd name="connsiteY72" fmla="*/ 143738 h 218613"/>
                  <a:gd name="connsiteX73" fmla="*/ 91686 w 334103"/>
                  <a:gd name="connsiteY73" fmla="*/ 168559 h 218613"/>
                  <a:gd name="connsiteX74" fmla="*/ 79687 w 334103"/>
                  <a:gd name="connsiteY74" fmla="*/ 170530 h 218613"/>
                  <a:gd name="connsiteX75" fmla="*/ 103983 w 334103"/>
                  <a:gd name="connsiteY75" fmla="*/ 187972 h 218613"/>
                  <a:gd name="connsiteX76" fmla="*/ 102009 w 334103"/>
                  <a:gd name="connsiteY76" fmla="*/ 175977 h 218613"/>
                  <a:gd name="connsiteX77" fmla="*/ 102012 w 334103"/>
                  <a:gd name="connsiteY77" fmla="*/ 175972 h 218613"/>
                  <a:gd name="connsiteX78" fmla="*/ 119831 w 334103"/>
                  <a:gd name="connsiteY78" fmla="*/ 151151 h 218613"/>
                  <a:gd name="connsiteX79" fmla="*/ 131831 w 334103"/>
                  <a:gd name="connsiteY79" fmla="*/ 149180 h 218613"/>
                  <a:gd name="connsiteX80" fmla="*/ 133801 w 334103"/>
                  <a:gd name="connsiteY80" fmla="*/ 161180 h 218613"/>
                  <a:gd name="connsiteX81" fmla="*/ 125884 w 334103"/>
                  <a:gd name="connsiteY81" fmla="*/ 172209 h 218613"/>
                  <a:gd name="connsiteX82" fmla="*/ 125883 w 334103"/>
                  <a:gd name="connsiteY82" fmla="*/ 172209 h 218613"/>
                  <a:gd name="connsiteX83" fmla="*/ 115982 w 334103"/>
                  <a:gd name="connsiteY83" fmla="*/ 186001 h 218613"/>
                  <a:gd name="connsiteX84" fmla="*/ 103983 w 334103"/>
                  <a:gd name="connsiteY84" fmla="*/ 187972 h 218613"/>
                  <a:gd name="connsiteX85" fmla="*/ 132254 w 334103"/>
                  <a:gd name="connsiteY85" fmla="*/ 199875 h 218613"/>
                  <a:gd name="connsiteX86" fmla="*/ 130278 w 334103"/>
                  <a:gd name="connsiteY86" fmla="*/ 187882 h 218613"/>
                  <a:gd name="connsiteX87" fmla="*/ 136208 w 334103"/>
                  <a:gd name="connsiteY87" fmla="*/ 179622 h 218613"/>
                  <a:gd name="connsiteX88" fmla="*/ 148208 w 334103"/>
                  <a:gd name="connsiteY88" fmla="*/ 177652 h 218613"/>
                  <a:gd name="connsiteX89" fmla="*/ 150178 w 334103"/>
                  <a:gd name="connsiteY89" fmla="*/ 189651 h 218613"/>
                  <a:gd name="connsiteX90" fmla="*/ 144253 w 334103"/>
                  <a:gd name="connsiteY90" fmla="*/ 197904 h 218613"/>
                  <a:gd name="connsiteX91" fmla="*/ 132254 w 334103"/>
                  <a:gd name="connsiteY91" fmla="*/ 199875 h 218613"/>
                  <a:gd name="connsiteX92" fmla="*/ 274695 w 334103"/>
                  <a:gd name="connsiteY92" fmla="*/ 149206 h 218613"/>
                  <a:gd name="connsiteX93" fmla="*/ 262909 w 334103"/>
                  <a:gd name="connsiteY93" fmla="*/ 152223 h 218613"/>
                  <a:gd name="connsiteX94" fmla="*/ 206656 w 334103"/>
                  <a:gd name="connsiteY94" fmla="*/ 118897 h 218613"/>
                  <a:gd name="connsiteX95" fmla="*/ 197950 w 334103"/>
                  <a:gd name="connsiteY95" fmla="*/ 121125 h 218613"/>
                  <a:gd name="connsiteX96" fmla="*/ 200177 w 334103"/>
                  <a:gd name="connsiteY96" fmla="*/ 129831 h 218613"/>
                  <a:gd name="connsiteX97" fmla="*/ 242705 w 334103"/>
                  <a:gd name="connsiteY97" fmla="*/ 155026 h 218613"/>
                  <a:gd name="connsiteX98" fmla="*/ 242706 w 334103"/>
                  <a:gd name="connsiteY98" fmla="*/ 155027 h 218613"/>
                  <a:gd name="connsiteX99" fmla="*/ 245723 w 334103"/>
                  <a:gd name="connsiteY99" fmla="*/ 166814 h 218613"/>
                  <a:gd name="connsiteX100" fmla="*/ 233936 w 334103"/>
                  <a:gd name="connsiteY100" fmla="*/ 169832 h 218613"/>
                  <a:gd name="connsiteX101" fmla="*/ 191385 w 334103"/>
                  <a:gd name="connsiteY101" fmla="*/ 144623 h 218613"/>
                  <a:gd name="connsiteX102" fmla="*/ 182679 w 334103"/>
                  <a:gd name="connsiteY102" fmla="*/ 146850 h 218613"/>
                  <a:gd name="connsiteX103" fmla="*/ 184906 w 334103"/>
                  <a:gd name="connsiteY103" fmla="*/ 155557 h 218613"/>
                  <a:gd name="connsiteX104" fmla="*/ 216242 w 334103"/>
                  <a:gd name="connsiteY104" fmla="*/ 174121 h 218613"/>
                  <a:gd name="connsiteX105" fmla="*/ 216248 w 334103"/>
                  <a:gd name="connsiteY105" fmla="*/ 174126 h 218613"/>
                  <a:gd name="connsiteX106" fmla="*/ 219260 w 334103"/>
                  <a:gd name="connsiteY106" fmla="*/ 185909 h 218613"/>
                  <a:gd name="connsiteX107" fmla="*/ 207472 w 334103"/>
                  <a:gd name="connsiteY107" fmla="*/ 188926 h 218613"/>
                  <a:gd name="connsiteX108" fmla="*/ 190655 w 334103"/>
                  <a:gd name="connsiteY108" fmla="*/ 178964 h 218613"/>
                  <a:gd name="connsiteX109" fmla="*/ 190649 w 334103"/>
                  <a:gd name="connsiteY109" fmla="*/ 178960 h 218613"/>
                  <a:gd name="connsiteX110" fmla="*/ 190644 w 334103"/>
                  <a:gd name="connsiteY110" fmla="*/ 178958 h 218613"/>
                  <a:gd name="connsiteX111" fmla="*/ 178371 w 334103"/>
                  <a:gd name="connsiteY111" fmla="*/ 171686 h 218613"/>
                  <a:gd name="connsiteX112" fmla="*/ 169665 w 334103"/>
                  <a:gd name="connsiteY112" fmla="*/ 173914 h 218613"/>
                  <a:gd name="connsiteX113" fmla="*/ 171892 w 334103"/>
                  <a:gd name="connsiteY113" fmla="*/ 182620 h 218613"/>
                  <a:gd name="connsiteX114" fmla="*/ 184167 w 334103"/>
                  <a:gd name="connsiteY114" fmla="*/ 189893 h 218613"/>
                  <a:gd name="connsiteX115" fmla="*/ 184172 w 334103"/>
                  <a:gd name="connsiteY115" fmla="*/ 189896 h 218613"/>
                  <a:gd name="connsiteX116" fmla="*/ 187190 w 334103"/>
                  <a:gd name="connsiteY116" fmla="*/ 201682 h 218613"/>
                  <a:gd name="connsiteX117" fmla="*/ 175401 w 334103"/>
                  <a:gd name="connsiteY117" fmla="*/ 204699 h 218613"/>
                  <a:gd name="connsiteX118" fmla="*/ 161082 w 334103"/>
                  <a:gd name="connsiteY118" fmla="*/ 196217 h 218613"/>
                  <a:gd name="connsiteX119" fmla="*/ 155621 w 334103"/>
                  <a:gd name="connsiteY119" fmla="*/ 167330 h 218613"/>
                  <a:gd name="connsiteX120" fmla="*/ 146771 w 334103"/>
                  <a:gd name="connsiteY120" fmla="*/ 163639 h 218613"/>
                  <a:gd name="connsiteX121" fmla="*/ 139243 w 334103"/>
                  <a:gd name="connsiteY121" fmla="*/ 138859 h 218613"/>
                  <a:gd name="connsiteX122" fmla="*/ 123521 w 334103"/>
                  <a:gd name="connsiteY122" fmla="*/ 135131 h 218613"/>
                  <a:gd name="connsiteX123" fmla="*/ 114948 w 334103"/>
                  <a:gd name="connsiteY123" fmla="*/ 121418 h 218613"/>
                  <a:gd name="connsiteX124" fmla="*/ 87374 w 334103"/>
                  <a:gd name="connsiteY124" fmla="*/ 123741 h 218613"/>
                  <a:gd name="connsiteX125" fmla="*/ 81305 w 334103"/>
                  <a:gd name="connsiteY125" fmla="*/ 116998 h 218613"/>
                  <a:gd name="connsiteX126" fmla="*/ 57746 w 334103"/>
                  <a:gd name="connsiteY126" fmla="*/ 116139 h 218613"/>
                  <a:gd name="connsiteX127" fmla="*/ 54835 w 334103"/>
                  <a:gd name="connsiteY127" fmla="*/ 114420 h 218613"/>
                  <a:gd name="connsiteX128" fmla="*/ 94803 w 334103"/>
                  <a:gd name="connsiteY128" fmla="*/ 46955 h 218613"/>
                  <a:gd name="connsiteX129" fmla="*/ 96706 w 334103"/>
                  <a:gd name="connsiteY129" fmla="*/ 48077 h 218613"/>
                  <a:gd name="connsiteX130" fmla="*/ 124868 w 334103"/>
                  <a:gd name="connsiteY130" fmla="*/ 50417 h 218613"/>
                  <a:gd name="connsiteX131" fmla="*/ 137084 w 334103"/>
                  <a:gd name="connsiteY131" fmla="*/ 45695 h 218613"/>
                  <a:gd name="connsiteX132" fmla="*/ 154844 w 334103"/>
                  <a:gd name="connsiteY132" fmla="*/ 46080 h 218613"/>
                  <a:gd name="connsiteX133" fmla="*/ 147634 w 334103"/>
                  <a:gd name="connsiteY133" fmla="*/ 65028 h 218613"/>
                  <a:gd name="connsiteX134" fmla="*/ 147634 w 334103"/>
                  <a:gd name="connsiteY134" fmla="*/ 93205 h 218613"/>
                  <a:gd name="connsiteX135" fmla="*/ 161197 w 334103"/>
                  <a:gd name="connsiteY135" fmla="*/ 106787 h 218613"/>
                  <a:gd name="connsiteX136" fmla="*/ 161216 w 334103"/>
                  <a:gd name="connsiteY136" fmla="*/ 106787 h 218613"/>
                  <a:gd name="connsiteX137" fmla="*/ 181077 w 334103"/>
                  <a:gd name="connsiteY137" fmla="*/ 98564 h 218613"/>
                  <a:gd name="connsiteX138" fmla="*/ 187821 w 334103"/>
                  <a:gd name="connsiteY138" fmla="*/ 87764 h 218613"/>
                  <a:gd name="connsiteX139" fmla="*/ 271679 w 334103"/>
                  <a:gd name="connsiteY139" fmla="*/ 137424 h 218613"/>
                  <a:gd name="connsiteX140" fmla="*/ 275628 w 334103"/>
                  <a:gd name="connsiteY140" fmla="*/ 142692 h 218613"/>
                  <a:gd name="connsiteX141" fmla="*/ 274695 w 334103"/>
                  <a:gd name="connsiteY141" fmla="*/ 149206 h 218613"/>
                  <a:gd name="connsiteX142" fmla="*/ 320787 w 334103"/>
                  <a:gd name="connsiteY142" fmla="*/ 105889 h 218613"/>
                  <a:gd name="connsiteX143" fmla="*/ 307690 w 334103"/>
                  <a:gd name="connsiteY143" fmla="*/ 113649 h 218613"/>
                  <a:gd name="connsiteX144" fmla="*/ 291066 w 334103"/>
                  <a:gd name="connsiteY144" fmla="*/ 109394 h 218613"/>
                  <a:gd name="connsiteX145" fmla="*/ 271039 w 334103"/>
                  <a:gd name="connsiteY145" fmla="*/ 75589 h 218613"/>
                  <a:gd name="connsiteX146" fmla="*/ 262332 w 334103"/>
                  <a:gd name="connsiteY146" fmla="*/ 73360 h 218613"/>
                  <a:gd name="connsiteX147" fmla="*/ 260103 w 334103"/>
                  <a:gd name="connsiteY147" fmla="*/ 82067 h 218613"/>
                  <a:gd name="connsiteX148" fmla="*/ 280130 w 334103"/>
                  <a:gd name="connsiteY148" fmla="*/ 115872 h 218613"/>
                  <a:gd name="connsiteX149" fmla="*/ 281340 w 334103"/>
                  <a:gd name="connsiteY149" fmla="*/ 117703 h 218613"/>
                  <a:gd name="connsiteX150" fmla="*/ 275772 w 334103"/>
                  <a:gd name="connsiteY150" fmla="*/ 120956 h 218613"/>
                  <a:gd name="connsiteX151" fmla="*/ 272529 w 334103"/>
                  <a:gd name="connsiteY151" fmla="*/ 123154 h 218613"/>
                  <a:gd name="connsiteX152" fmla="*/ 186194 w 334103"/>
                  <a:gd name="connsiteY152" fmla="*/ 72027 h 218613"/>
                  <a:gd name="connsiteX153" fmla="*/ 176601 w 334103"/>
                  <a:gd name="connsiteY153" fmla="*/ 77494 h 218613"/>
                  <a:gd name="connsiteX154" fmla="*/ 172091 w 334103"/>
                  <a:gd name="connsiteY154" fmla="*/ 89571 h 218613"/>
                  <a:gd name="connsiteX155" fmla="*/ 161215 w 334103"/>
                  <a:gd name="connsiteY155" fmla="*/ 94074 h 218613"/>
                  <a:gd name="connsiteX156" fmla="*/ 161205 w 334103"/>
                  <a:gd name="connsiteY156" fmla="*/ 94074 h 218613"/>
                  <a:gd name="connsiteX157" fmla="*/ 160343 w 334103"/>
                  <a:gd name="connsiteY157" fmla="*/ 93201 h 218613"/>
                  <a:gd name="connsiteX158" fmla="*/ 160343 w 334103"/>
                  <a:gd name="connsiteY158" fmla="*/ 65024 h 218613"/>
                  <a:gd name="connsiteX159" fmla="*/ 172256 w 334103"/>
                  <a:gd name="connsiteY159" fmla="*/ 49720 h 218613"/>
                  <a:gd name="connsiteX160" fmla="*/ 193363 w 334103"/>
                  <a:gd name="connsiteY160" fmla="*/ 44378 h 218613"/>
                  <a:gd name="connsiteX161" fmla="*/ 216819 w 334103"/>
                  <a:gd name="connsiteY161" fmla="*/ 50413 h 218613"/>
                  <a:gd name="connsiteX162" fmla="*/ 241119 w 334103"/>
                  <a:gd name="connsiteY162" fmla="*/ 50022 h 218613"/>
                  <a:gd name="connsiteX163" fmla="*/ 244954 w 334103"/>
                  <a:gd name="connsiteY163" fmla="*/ 56497 h 218613"/>
                  <a:gd name="connsiteX164" fmla="*/ 253661 w 334103"/>
                  <a:gd name="connsiteY164" fmla="*/ 58726 h 218613"/>
                  <a:gd name="connsiteX165" fmla="*/ 255890 w 334103"/>
                  <a:gd name="connsiteY165" fmla="*/ 50019 h 218613"/>
                  <a:gd name="connsiteX166" fmla="*/ 248335 w 334103"/>
                  <a:gd name="connsiteY166" fmla="*/ 37268 h 218613"/>
                  <a:gd name="connsiteX167" fmla="*/ 252590 w 334103"/>
                  <a:gd name="connsiteY167" fmla="*/ 20643 h 218613"/>
                  <a:gd name="connsiteX168" fmla="*/ 265687 w 334103"/>
                  <a:gd name="connsiteY168" fmla="*/ 12885 h 218613"/>
                  <a:gd name="connsiteX169" fmla="*/ 267370 w 334103"/>
                  <a:gd name="connsiteY169" fmla="*/ 13316 h 218613"/>
                  <a:gd name="connsiteX170" fmla="*/ 321217 w 334103"/>
                  <a:gd name="connsiteY170" fmla="*/ 104206 h 218613"/>
                  <a:gd name="connsiteX171" fmla="*/ 320787 w 334103"/>
                  <a:gd name="connsiteY171" fmla="*/ 105889 h 21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334103" h="218613">
                    <a:moveTo>
                      <a:pt x="332153" y="97729"/>
                    </a:moveTo>
                    <a:lnTo>
                      <a:pt x="278306" y="6840"/>
                    </a:lnTo>
                    <a:cubicBezTo>
                      <a:pt x="274382" y="213"/>
                      <a:pt x="265841" y="-1977"/>
                      <a:pt x="259211" y="1951"/>
                    </a:cubicBezTo>
                    <a:lnTo>
                      <a:pt x="246114" y="9711"/>
                    </a:lnTo>
                    <a:cubicBezTo>
                      <a:pt x="235947" y="15733"/>
                      <a:pt x="231650" y="27921"/>
                      <a:pt x="235141" y="38722"/>
                    </a:cubicBezTo>
                    <a:cubicBezTo>
                      <a:pt x="230728" y="40321"/>
                      <a:pt x="225890" y="40296"/>
                      <a:pt x="221435" y="38574"/>
                    </a:cubicBezTo>
                    <a:cubicBezTo>
                      <a:pt x="211094" y="35320"/>
                      <a:pt x="203232" y="28775"/>
                      <a:pt x="190247" y="32059"/>
                    </a:cubicBezTo>
                    <a:cubicBezTo>
                      <a:pt x="168200" y="37673"/>
                      <a:pt x="168870" y="37392"/>
                      <a:pt x="166875" y="38075"/>
                    </a:cubicBezTo>
                    <a:cubicBezTo>
                      <a:pt x="153966" y="30725"/>
                      <a:pt x="146206" y="28538"/>
                      <a:pt x="132502" y="33839"/>
                    </a:cubicBezTo>
                    <a:lnTo>
                      <a:pt x="120286" y="38562"/>
                    </a:lnTo>
                    <a:cubicBezTo>
                      <a:pt x="114630" y="40747"/>
                      <a:pt x="108398" y="40229"/>
                      <a:pt x="103172" y="37133"/>
                    </a:cubicBezTo>
                    <a:lnTo>
                      <a:pt x="99839" y="35168"/>
                    </a:lnTo>
                    <a:cubicBezTo>
                      <a:pt x="101465" y="25421"/>
                      <a:pt x="97143" y="15134"/>
                      <a:pt x="87990" y="9712"/>
                    </a:cubicBezTo>
                    <a:cubicBezTo>
                      <a:pt x="87990" y="9712"/>
                      <a:pt x="87990" y="9712"/>
                      <a:pt x="87989" y="9712"/>
                    </a:cubicBezTo>
                    <a:lnTo>
                      <a:pt x="74892" y="1952"/>
                    </a:lnTo>
                    <a:cubicBezTo>
                      <a:pt x="68281" y="-1963"/>
                      <a:pt x="59715" y="229"/>
                      <a:pt x="55798" y="6840"/>
                    </a:cubicBezTo>
                    <a:lnTo>
                      <a:pt x="1950" y="97730"/>
                    </a:lnTo>
                    <a:cubicBezTo>
                      <a:pt x="-1974" y="104355"/>
                      <a:pt x="209" y="112898"/>
                      <a:pt x="6838" y="116824"/>
                    </a:cubicBezTo>
                    <a:lnTo>
                      <a:pt x="19935" y="124583"/>
                    </a:lnTo>
                    <a:cubicBezTo>
                      <a:pt x="23898" y="126931"/>
                      <a:pt x="28253" y="128048"/>
                      <a:pt x="32556" y="128048"/>
                    </a:cubicBezTo>
                    <a:cubicBezTo>
                      <a:pt x="37355" y="128048"/>
                      <a:pt x="42086" y="126657"/>
                      <a:pt x="46131" y="124038"/>
                    </a:cubicBezTo>
                    <a:lnTo>
                      <a:pt x="48860" y="125649"/>
                    </a:lnTo>
                    <a:lnTo>
                      <a:pt x="43097" y="133675"/>
                    </a:lnTo>
                    <a:cubicBezTo>
                      <a:pt x="36230" y="143242"/>
                      <a:pt x="38412" y="156544"/>
                      <a:pt x="47980" y="163412"/>
                    </a:cubicBezTo>
                    <a:cubicBezTo>
                      <a:pt x="52405" y="166588"/>
                      <a:pt x="57963" y="168039"/>
                      <a:pt x="63712" y="167136"/>
                    </a:cubicBezTo>
                    <a:cubicBezTo>
                      <a:pt x="64624" y="172468"/>
                      <a:pt x="67545" y="177458"/>
                      <a:pt x="72275" y="180854"/>
                    </a:cubicBezTo>
                    <a:cubicBezTo>
                      <a:pt x="76717" y="184044"/>
                      <a:pt x="82251" y="185496"/>
                      <a:pt x="88009" y="184589"/>
                    </a:cubicBezTo>
                    <a:cubicBezTo>
                      <a:pt x="88924" y="189916"/>
                      <a:pt x="91843" y="194902"/>
                      <a:pt x="96571" y="198296"/>
                    </a:cubicBezTo>
                    <a:cubicBezTo>
                      <a:pt x="102924" y="202857"/>
                      <a:pt x="110823" y="203384"/>
                      <a:pt x="117405" y="200573"/>
                    </a:cubicBezTo>
                    <a:cubicBezTo>
                      <a:pt x="118846" y="204314"/>
                      <a:pt x="121349" y="207692"/>
                      <a:pt x="124841" y="210200"/>
                    </a:cubicBezTo>
                    <a:cubicBezTo>
                      <a:pt x="133961" y="216745"/>
                      <a:pt x="146522" y="215038"/>
                      <a:pt x="153608" y="206558"/>
                    </a:cubicBezTo>
                    <a:lnTo>
                      <a:pt x="168922" y="215630"/>
                    </a:lnTo>
                    <a:cubicBezTo>
                      <a:pt x="179050" y="221632"/>
                      <a:pt x="192117" y="218297"/>
                      <a:pt x="198122" y="208157"/>
                    </a:cubicBezTo>
                    <a:cubicBezTo>
                      <a:pt x="199658" y="205565"/>
                      <a:pt x="200610" y="202741"/>
                      <a:pt x="200959" y="199837"/>
                    </a:cubicBezTo>
                    <a:lnTo>
                      <a:pt x="200993" y="199858"/>
                    </a:lnTo>
                    <a:cubicBezTo>
                      <a:pt x="211106" y="205847"/>
                      <a:pt x="224202" y="202494"/>
                      <a:pt x="230193" y="192384"/>
                    </a:cubicBezTo>
                    <a:cubicBezTo>
                      <a:pt x="231928" y="189456"/>
                      <a:pt x="232879" y="186279"/>
                      <a:pt x="233110" y="183095"/>
                    </a:cubicBezTo>
                    <a:cubicBezTo>
                      <a:pt x="242023" y="185336"/>
                      <a:pt x="251737" y="181593"/>
                      <a:pt x="256656" y="173290"/>
                    </a:cubicBezTo>
                    <a:cubicBezTo>
                      <a:pt x="258270" y="170567"/>
                      <a:pt x="259206" y="167624"/>
                      <a:pt x="259514" y="164664"/>
                    </a:cubicBezTo>
                    <a:cubicBezTo>
                      <a:pt x="269067" y="168413"/>
                      <a:pt x="280232" y="164789"/>
                      <a:pt x="285627" y="155684"/>
                    </a:cubicBezTo>
                    <a:cubicBezTo>
                      <a:pt x="288529" y="150786"/>
                      <a:pt x="289350" y="145052"/>
                      <a:pt x="287938" y="139536"/>
                    </a:cubicBezTo>
                    <a:cubicBezTo>
                      <a:pt x="287131" y="136380"/>
                      <a:pt x="285646" y="133516"/>
                      <a:pt x="283607" y="131097"/>
                    </a:cubicBezTo>
                    <a:lnTo>
                      <a:pt x="292048" y="126165"/>
                    </a:lnTo>
                    <a:cubicBezTo>
                      <a:pt x="299189" y="129096"/>
                      <a:pt x="307338" y="128627"/>
                      <a:pt x="314167" y="124582"/>
                    </a:cubicBezTo>
                    <a:lnTo>
                      <a:pt x="327262" y="116823"/>
                    </a:lnTo>
                    <a:cubicBezTo>
                      <a:pt x="333891" y="112900"/>
                      <a:pt x="336080" y="104358"/>
                      <a:pt x="332153" y="97729"/>
                    </a:cubicBezTo>
                    <a:close/>
                    <a:moveTo>
                      <a:pt x="26413" y="113649"/>
                    </a:moveTo>
                    <a:lnTo>
                      <a:pt x="13316" y="105889"/>
                    </a:lnTo>
                    <a:cubicBezTo>
                      <a:pt x="12734" y="105544"/>
                      <a:pt x="12541" y="104790"/>
                      <a:pt x="12885" y="104207"/>
                    </a:cubicBezTo>
                    <a:lnTo>
                      <a:pt x="66733" y="13316"/>
                    </a:lnTo>
                    <a:cubicBezTo>
                      <a:pt x="67080" y="12731"/>
                      <a:pt x="67837" y="12542"/>
                      <a:pt x="68416" y="12886"/>
                    </a:cubicBezTo>
                    <a:lnTo>
                      <a:pt x="81511" y="20644"/>
                    </a:lnTo>
                    <a:cubicBezTo>
                      <a:pt x="87331" y="24092"/>
                      <a:pt x="89152" y="31556"/>
                      <a:pt x="85767" y="37269"/>
                    </a:cubicBezTo>
                    <a:lnTo>
                      <a:pt x="43038" y="109393"/>
                    </a:lnTo>
                    <a:cubicBezTo>
                      <a:pt x="39628" y="115151"/>
                      <a:pt x="32171" y="117059"/>
                      <a:pt x="26413" y="113649"/>
                    </a:cubicBezTo>
                    <a:close/>
                    <a:moveTo>
                      <a:pt x="55392" y="153087"/>
                    </a:moveTo>
                    <a:cubicBezTo>
                      <a:pt x="51532" y="150317"/>
                      <a:pt x="50650" y="144949"/>
                      <a:pt x="53422" y="141088"/>
                    </a:cubicBezTo>
                    <a:lnTo>
                      <a:pt x="61893" y="129289"/>
                    </a:lnTo>
                    <a:cubicBezTo>
                      <a:pt x="64591" y="125530"/>
                      <a:pt x="69968" y="124501"/>
                      <a:pt x="73892" y="127319"/>
                    </a:cubicBezTo>
                    <a:cubicBezTo>
                      <a:pt x="77744" y="130083"/>
                      <a:pt x="78628" y="135466"/>
                      <a:pt x="75863" y="139318"/>
                    </a:cubicBezTo>
                    <a:lnTo>
                      <a:pt x="67392" y="151116"/>
                    </a:lnTo>
                    <a:cubicBezTo>
                      <a:pt x="64627" y="154970"/>
                      <a:pt x="59242" y="155851"/>
                      <a:pt x="55392" y="153087"/>
                    </a:cubicBezTo>
                    <a:close/>
                    <a:moveTo>
                      <a:pt x="79687" y="170530"/>
                    </a:moveTo>
                    <a:cubicBezTo>
                      <a:pt x="75836" y="167765"/>
                      <a:pt x="74952" y="162381"/>
                      <a:pt x="77717" y="158530"/>
                    </a:cubicBezTo>
                    <a:lnTo>
                      <a:pt x="86188" y="146732"/>
                    </a:lnTo>
                    <a:cubicBezTo>
                      <a:pt x="86188" y="146732"/>
                      <a:pt x="86188" y="146732"/>
                      <a:pt x="86188" y="146731"/>
                    </a:cubicBezTo>
                    <a:cubicBezTo>
                      <a:pt x="86188" y="146731"/>
                      <a:pt x="86188" y="146730"/>
                      <a:pt x="86188" y="146730"/>
                    </a:cubicBezTo>
                    <a:lnTo>
                      <a:pt x="95536" y="133709"/>
                    </a:lnTo>
                    <a:cubicBezTo>
                      <a:pt x="96876" y="131844"/>
                      <a:pt x="98862" y="130610"/>
                      <a:pt x="101128" y="130239"/>
                    </a:cubicBezTo>
                    <a:cubicBezTo>
                      <a:pt x="101599" y="130161"/>
                      <a:pt x="102070" y="130123"/>
                      <a:pt x="102539" y="130123"/>
                    </a:cubicBezTo>
                    <a:cubicBezTo>
                      <a:pt x="104322" y="130123"/>
                      <a:pt x="106058" y="130678"/>
                      <a:pt x="107536" y="131739"/>
                    </a:cubicBezTo>
                    <a:cubicBezTo>
                      <a:pt x="109401" y="133079"/>
                      <a:pt x="110634" y="135063"/>
                      <a:pt x="111006" y="137330"/>
                    </a:cubicBezTo>
                    <a:cubicBezTo>
                      <a:pt x="111378" y="139597"/>
                      <a:pt x="110845" y="141872"/>
                      <a:pt x="109505" y="143738"/>
                    </a:cubicBezTo>
                    <a:lnTo>
                      <a:pt x="91686" y="168559"/>
                    </a:lnTo>
                    <a:cubicBezTo>
                      <a:pt x="88917" y="172419"/>
                      <a:pt x="83548" y="173303"/>
                      <a:pt x="79687" y="170530"/>
                    </a:cubicBezTo>
                    <a:close/>
                    <a:moveTo>
                      <a:pt x="103983" y="187972"/>
                    </a:moveTo>
                    <a:cubicBezTo>
                      <a:pt x="100133" y="185207"/>
                      <a:pt x="99249" y="179828"/>
                      <a:pt x="102009" y="175977"/>
                    </a:cubicBezTo>
                    <a:cubicBezTo>
                      <a:pt x="102010" y="175975"/>
                      <a:pt x="102011" y="175973"/>
                      <a:pt x="102012" y="175972"/>
                    </a:cubicBezTo>
                    <a:lnTo>
                      <a:pt x="119831" y="151151"/>
                    </a:lnTo>
                    <a:cubicBezTo>
                      <a:pt x="122595" y="147300"/>
                      <a:pt x="127981" y="146416"/>
                      <a:pt x="131831" y="149180"/>
                    </a:cubicBezTo>
                    <a:cubicBezTo>
                      <a:pt x="135683" y="151945"/>
                      <a:pt x="136566" y="157328"/>
                      <a:pt x="133801" y="161180"/>
                    </a:cubicBezTo>
                    <a:lnTo>
                      <a:pt x="125884" y="172209"/>
                    </a:lnTo>
                    <a:cubicBezTo>
                      <a:pt x="125884" y="172209"/>
                      <a:pt x="125884" y="172209"/>
                      <a:pt x="125883" y="172209"/>
                    </a:cubicBezTo>
                    <a:lnTo>
                      <a:pt x="115982" y="186001"/>
                    </a:lnTo>
                    <a:cubicBezTo>
                      <a:pt x="113217" y="189853"/>
                      <a:pt x="107836" y="190738"/>
                      <a:pt x="103983" y="187972"/>
                    </a:cubicBezTo>
                    <a:close/>
                    <a:moveTo>
                      <a:pt x="132254" y="199875"/>
                    </a:moveTo>
                    <a:cubicBezTo>
                      <a:pt x="128405" y="197111"/>
                      <a:pt x="127519" y="191734"/>
                      <a:pt x="130278" y="187882"/>
                    </a:cubicBezTo>
                    <a:lnTo>
                      <a:pt x="136208" y="179622"/>
                    </a:lnTo>
                    <a:cubicBezTo>
                      <a:pt x="138973" y="175769"/>
                      <a:pt x="144358" y="174888"/>
                      <a:pt x="148208" y="177652"/>
                    </a:cubicBezTo>
                    <a:cubicBezTo>
                      <a:pt x="152059" y="180416"/>
                      <a:pt x="152943" y="185800"/>
                      <a:pt x="150178" y="189651"/>
                    </a:cubicBezTo>
                    <a:lnTo>
                      <a:pt x="144253" y="197904"/>
                    </a:lnTo>
                    <a:cubicBezTo>
                      <a:pt x="141489" y="201757"/>
                      <a:pt x="136104" y="202641"/>
                      <a:pt x="132254" y="199875"/>
                    </a:cubicBezTo>
                    <a:close/>
                    <a:moveTo>
                      <a:pt x="274695" y="149206"/>
                    </a:moveTo>
                    <a:cubicBezTo>
                      <a:pt x="272277" y="153287"/>
                      <a:pt x="266991" y="154641"/>
                      <a:pt x="262909" y="152223"/>
                    </a:cubicBezTo>
                    <a:cubicBezTo>
                      <a:pt x="255997" y="148129"/>
                      <a:pt x="211410" y="121713"/>
                      <a:pt x="206656" y="118897"/>
                    </a:cubicBezTo>
                    <a:cubicBezTo>
                      <a:pt x="203636" y="117108"/>
                      <a:pt x="199739" y="118105"/>
                      <a:pt x="197950" y="121125"/>
                    </a:cubicBezTo>
                    <a:cubicBezTo>
                      <a:pt x="196161" y="124144"/>
                      <a:pt x="197158" y="128042"/>
                      <a:pt x="200177" y="129831"/>
                    </a:cubicBezTo>
                    <a:lnTo>
                      <a:pt x="242705" y="155026"/>
                    </a:lnTo>
                    <a:lnTo>
                      <a:pt x="242706" y="155027"/>
                    </a:lnTo>
                    <a:cubicBezTo>
                      <a:pt x="246789" y="157445"/>
                      <a:pt x="248150" y="162715"/>
                      <a:pt x="245723" y="166814"/>
                    </a:cubicBezTo>
                    <a:cubicBezTo>
                      <a:pt x="243304" y="170897"/>
                      <a:pt x="238016" y="172247"/>
                      <a:pt x="233936" y="169832"/>
                    </a:cubicBezTo>
                    <a:cubicBezTo>
                      <a:pt x="218207" y="160513"/>
                      <a:pt x="205435" y="152947"/>
                      <a:pt x="191385" y="144623"/>
                    </a:cubicBezTo>
                    <a:cubicBezTo>
                      <a:pt x="188364" y="142834"/>
                      <a:pt x="184468" y="143831"/>
                      <a:pt x="182679" y="146850"/>
                    </a:cubicBezTo>
                    <a:cubicBezTo>
                      <a:pt x="180890" y="149870"/>
                      <a:pt x="181887" y="153768"/>
                      <a:pt x="184906" y="155557"/>
                    </a:cubicBezTo>
                    <a:lnTo>
                      <a:pt x="216242" y="174121"/>
                    </a:lnTo>
                    <a:lnTo>
                      <a:pt x="216248" y="174126"/>
                    </a:lnTo>
                    <a:cubicBezTo>
                      <a:pt x="220334" y="176551"/>
                      <a:pt x="221682" y="181818"/>
                      <a:pt x="219260" y="185909"/>
                    </a:cubicBezTo>
                    <a:cubicBezTo>
                      <a:pt x="216841" y="189991"/>
                      <a:pt x="211554" y="191344"/>
                      <a:pt x="207472" y="188926"/>
                    </a:cubicBezTo>
                    <a:lnTo>
                      <a:pt x="190655" y="178964"/>
                    </a:lnTo>
                    <a:cubicBezTo>
                      <a:pt x="190653" y="178963"/>
                      <a:pt x="190651" y="178962"/>
                      <a:pt x="190649" y="178960"/>
                    </a:cubicBezTo>
                    <a:cubicBezTo>
                      <a:pt x="190647" y="178959"/>
                      <a:pt x="190646" y="178959"/>
                      <a:pt x="190644" y="178958"/>
                    </a:cubicBezTo>
                    <a:lnTo>
                      <a:pt x="178371" y="171686"/>
                    </a:lnTo>
                    <a:cubicBezTo>
                      <a:pt x="175351" y="169897"/>
                      <a:pt x="171454" y="170893"/>
                      <a:pt x="169665" y="173914"/>
                    </a:cubicBezTo>
                    <a:cubicBezTo>
                      <a:pt x="167876" y="176934"/>
                      <a:pt x="168873" y="180832"/>
                      <a:pt x="171892" y="182620"/>
                    </a:cubicBezTo>
                    <a:lnTo>
                      <a:pt x="184167" y="189893"/>
                    </a:lnTo>
                    <a:cubicBezTo>
                      <a:pt x="184169" y="189894"/>
                      <a:pt x="184171" y="189895"/>
                      <a:pt x="184172" y="189896"/>
                    </a:cubicBezTo>
                    <a:cubicBezTo>
                      <a:pt x="188255" y="192314"/>
                      <a:pt x="189617" y="197583"/>
                      <a:pt x="187190" y="201682"/>
                    </a:cubicBezTo>
                    <a:cubicBezTo>
                      <a:pt x="184770" y="205764"/>
                      <a:pt x="179484" y="207117"/>
                      <a:pt x="175401" y="204699"/>
                    </a:cubicBezTo>
                    <a:lnTo>
                      <a:pt x="161082" y="196217"/>
                    </a:lnTo>
                    <a:cubicBezTo>
                      <a:pt x="167220" y="186745"/>
                      <a:pt x="164886" y="173980"/>
                      <a:pt x="155621" y="167330"/>
                    </a:cubicBezTo>
                    <a:cubicBezTo>
                      <a:pt x="152900" y="165378"/>
                      <a:pt x="149870" y="164162"/>
                      <a:pt x="146771" y="163639"/>
                    </a:cubicBezTo>
                    <a:cubicBezTo>
                      <a:pt x="150058" y="154850"/>
                      <a:pt x="147224" y="144588"/>
                      <a:pt x="139243" y="138859"/>
                    </a:cubicBezTo>
                    <a:cubicBezTo>
                      <a:pt x="134518" y="135466"/>
                      <a:pt x="128860" y="134294"/>
                      <a:pt x="123521" y="135131"/>
                    </a:cubicBezTo>
                    <a:cubicBezTo>
                      <a:pt x="122571" y="129575"/>
                      <a:pt x="119533" y="124708"/>
                      <a:pt x="114948" y="121418"/>
                    </a:cubicBezTo>
                    <a:cubicBezTo>
                      <a:pt x="106327" y="115231"/>
                      <a:pt x="94611" y="116420"/>
                      <a:pt x="87374" y="123741"/>
                    </a:cubicBezTo>
                    <a:cubicBezTo>
                      <a:pt x="85903" y="121158"/>
                      <a:pt x="83873" y="118841"/>
                      <a:pt x="81305" y="116998"/>
                    </a:cubicBezTo>
                    <a:cubicBezTo>
                      <a:pt x="74141" y="111856"/>
                      <a:pt x="64839" y="111808"/>
                      <a:pt x="57746" y="116139"/>
                    </a:cubicBezTo>
                    <a:lnTo>
                      <a:pt x="54835" y="114420"/>
                    </a:lnTo>
                    <a:lnTo>
                      <a:pt x="94803" y="46955"/>
                    </a:lnTo>
                    <a:lnTo>
                      <a:pt x="96706" y="48077"/>
                    </a:lnTo>
                    <a:cubicBezTo>
                      <a:pt x="105109" y="53055"/>
                      <a:pt x="115364" y="54093"/>
                      <a:pt x="124868" y="50417"/>
                    </a:cubicBezTo>
                    <a:lnTo>
                      <a:pt x="137084" y="45695"/>
                    </a:lnTo>
                    <a:cubicBezTo>
                      <a:pt x="144075" y="42993"/>
                      <a:pt x="147930" y="42817"/>
                      <a:pt x="154844" y="46080"/>
                    </a:cubicBezTo>
                    <a:cubicBezTo>
                      <a:pt x="150320" y="51162"/>
                      <a:pt x="147634" y="57836"/>
                      <a:pt x="147634" y="65028"/>
                    </a:cubicBezTo>
                    <a:lnTo>
                      <a:pt x="147634" y="93205"/>
                    </a:lnTo>
                    <a:cubicBezTo>
                      <a:pt x="147634" y="100689"/>
                      <a:pt x="153719" y="106782"/>
                      <a:pt x="161197" y="106787"/>
                    </a:cubicBezTo>
                    <a:lnTo>
                      <a:pt x="161216" y="106787"/>
                    </a:lnTo>
                    <a:cubicBezTo>
                      <a:pt x="168716" y="106787"/>
                      <a:pt x="175770" y="103866"/>
                      <a:pt x="181077" y="98564"/>
                    </a:cubicBezTo>
                    <a:cubicBezTo>
                      <a:pt x="184170" y="95472"/>
                      <a:pt x="186453" y="91787"/>
                      <a:pt x="187821" y="87764"/>
                    </a:cubicBezTo>
                    <a:cubicBezTo>
                      <a:pt x="196027" y="92623"/>
                      <a:pt x="263820" y="132767"/>
                      <a:pt x="271679" y="137424"/>
                    </a:cubicBezTo>
                    <a:cubicBezTo>
                      <a:pt x="273656" y="138595"/>
                      <a:pt x="275058" y="140466"/>
                      <a:pt x="275628" y="142692"/>
                    </a:cubicBezTo>
                    <a:cubicBezTo>
                      <a:pt x="276198" y="144915"/>
                      <a:pt x="275866" y="147229"/>
                      <a:pt x="274695" y="149206"/>
                    </a:cubicBezTo>
                    <a:close/>
                    <a:moveTo>
                      <a:pt x="320787" y="105889"/>
                    </a:moveTo>
                    <a:lnTo>
                      <a:pt x="307690" y="113649"/>
                    </a:lnTo>
                    <a:cubicBezTo>
                      <a:pt x="301932" y="117058"/>
                      <a:pt x="294475" y="115148"/>
                      <a:pt x="291066" y="109394"/>
                    </a:cubicBezTo>
                    <a:lnTo>
                      <a:pt x="271039" y="75589"/>
                    </a:lnTo>
                    <a:cubicBezTo>
                      <a:pt x="269249" y="72569"/>
                      <a:pt x="265349" y="71573"/>
                      <a:pt x="262332" y="73360"/>
                    </a:cubicBezTo>
                    <a:cubicBezTo>
                      <a:pt x="259312" y="75149"/>
                      <a:pt x="258315" y="79047"/>
                      <a:pt x="260103" y="82067"/>
                    </a:cubicBezTo>
                    <a:lnTo>
                      <a:pt x="280130" y="115872"/>
                    </a:lnTo>
                    <a:cubicBezTo>
                      <a:pt x="280507" y="116508"/>
                      <a:pt x="280917" y="117113"/>
                      <a:pt x="281340" y="117703"/>
                    </a:cubicBezTo>
                    <a:lnTo>
                      <a:pt x="275772" y="120956"/>
                    </a:lnTo>
                    <a:cubicBezTo>
                      <a:pt x="274647" y="121622"/>
                      <a:pt x="273564" y="122356"/>
                      <a:pt x="272529" y="123154"/>
                    </a:cubicBezTo>
                    <a:lnTo>
                      <a:pt x="186194" y="72027"/>
                    </a:lnTo>
                    <a:cubicBezTo>
                      <a:pt x="181964" y="69523"/>
                      <a:pt x="176601" y="72575"/>
                      <a:pt x="176601" y="77494"/>
                    </a:cubicBezTo>
                    <a:cubicBezTo>
                      <a:pt x="176535" y="77874"/>
                      <a:pt x="177258" y="84406"/>
                      <a:pt x="172091" y="89571"/>
                    </a:cubicBezTo>
                    <a:cubicBezTo>
                      <a:pt x="169186" y="92474"/>
                      <a:pt x="165323" y="94074"/>
                      <a:pt x="161215" y="94074"/>
                    </a:cubicBezTo>
                    <a:cubicBezTo>
                      <a:pt x="161211" y="94074"/>
                      <a:pt x="161208" y="94074"/>
                      <a:pt x="161205" y="94074"/>
                    </a:cubicBezTo>
                    <a:cubicBezTo>
                      <a:pt x="160730" y="94074"/>
                      <a:pt x="160343" y="93682"/>
                      <a:pt x="160343" y="93201"/>
                    </a:cubicBezTo>
                    <a:lnTo>
                      <a:pt x="160343" y="65024"/>
                    </a:lnTo>
                    <a:cubicBezTo>
                      <a:pt x="160343" y="57664"/>
                      <a:pt x="165407" y="51454"/>
                      <a:pt x="172256" y="49720"/>
                    </a:cubicBezTo>
                    <a:lnTo>
                      <a:pt x="193363" y="44378"/>
                    </a:lnTo>
                    <a:cubicBezTo>
                      <a:pt x="201022" y="42442"/>
                      <a:pt x="205351" y="46532"/>
                      <a:pt x="216819" y="50413"/>
                    </a:cubicBezTo>
                    <a:cubicBezTo>
                      <a:pt x="224779" y="53493"/>
                      <a:pt x="233435" y="53303"/>
                      <a:pt x="241119" y="50022"/>
                    </a:cubicBezTo>
                    <a:lnTo>
                      <a:pt x="244954" y="56497"/>
                    </a:lnTo>
                    <a:cubicBezTo>
                      <a:pt x="246744" y="59518"/>
                      <a:pt x="250642" y="60514"/>
                      <a:pt x="253661" y="58726"/>
                    </a:cubicBezTo>
                    <a:cubicBezTo>
                      <a:pt x="256681" y="56937"/>
                      <a:pt x="257678" y="53039"/>
                      <a:pt x="255890" y="50019"/>
                    </a:cubicBezTo>
                    <a:lnTo>
                      <a:pt x="248335" y="37268"/>
                    </a:lnTo>
                    <a:cubicBezTo>
                      <a:pt x="244917" y="31498"/>
                      <a:pt x="246822" y="24063"/>
                      <a:pt x="252590" y="20643"/>
                    </a:cubicBezTo>
                    <a:lnTo>
                      <a:pt x="265687" y="12885"/>
                    </a:lnTo>
                    <a:cubicBezTo>
                      <a:pt x="266259" y="12545"/>
                      <a:pt x="267016" y="12719"/>
                      <a:pt x="267370" y="13316"/>
                    </a:cubicBezTo>
                    <a:lnTo>
                      <a:pt x="321217" y="104206"/>
                    </a:lnTo>
                    <a:cubicBezTo>
                      <a:pt x="321564" y="104792"/>
                      <a:pt x="321373" y="105542"/>
                      <a:pt x="320787" y="1058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400"/>
              </a:p>
            </p:txBody>
          </p:sp>
        </p:grpSp>
      </p:grpSp>
      <p:sp>
        <p:nvSpPr>
          <p:cNvPr id="34" name="Title 4">
            <a:extLst>
              <a:ext uri="{FF2B5EF4-FFF2-40B4-BE49-F238E27FC236}">
                <a16:creationId xmlns:a16="http://schemas.microsoft.com/office/drawing/2014/main" id="{AADA899B-40FE-4303-8EAC-F73DAF7B91FF}"/>
              </a:ext>
            </a:extLst>
          </p:cNvPr>
          <p:cNvSpPr txBox="1">
            <a:spLocks/>
          </p:cNvSpPr>
          <p:nvPr/>
        </p:nvSpPr>
        <p:spPr bwMode="auto">
          <a:xfrm>
            <a:off x="7136686" y="1996872"/>
            <a:ext cx="3769076" cy="3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359381"/>
                </a:solidFill>
                <a:latin typeface="Roboto Black" charset="0"/>
                <a:ea typeface="Roboto Black" charset="0"/>
                <a:cs typeface="Roboto Black" charset="0"/>
              </a:rPr>
              <a:t>ПАРТНЕРЫ </a:t>
            </a:r>
          </a:p>
          <a:p>
            <a:r>
              <a:rPr lang="ru-RU" altLang="ru-RU" sz="1400" b="1" dirty="0">
                <a:solidFill>
                  <a:srgbClr val="359381"/>
                </a:solidFill>
                <a:latin typeface="Roboto Black" charset="0"/>
                <a:ea typeface="Roboto Black" charset="0"/>
                <a:cs typeface="Roboto Black" charset="0"/>
              </a:rPr>
              <a:t>ФОНДА</a:t>
            </a:r>
          </a:p>
        </p:txBody>
      </p:sp>
      <p:sp>
        <p:nvSpPr>
          <p:cNvPr id="35" name="Прямоугольник 5">
            <a:extLst>
              <a:ext uri="{FF2B5EF4-FFF2-40B4-BE49-F238E27FC236}">
                <a16:creationId xmlns:a16="http://schemas.microsoft.com/office/drawing/2014/main" id="{4DFB08E0-938B-42C2-90AE-DB45D1A9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833" y="2876341"/>
            <a:ext cx="4606562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ПАО СБЕРБАНК 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ПАО «НИКО-БАНК»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ПАО «Промсвязьбанк»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АО «БАНК ОРЕНБУРГ»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АКБ «Форштадт» (АО)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ВТБ (ПАО)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ПАО Банк «ФК «Открытие»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АКБ "АК БАРС" (ПАО)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АО «</a:t>
            </a:r>
            <a:r>
              <a:rPr lang="ru-RU" sz="1300" dirty="0" err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Россельхозбанк</a:t>
            </a: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Банк Газпромбанк (АО)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АО "АЛЬФА-БАНК"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АО «МСП Банк»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srgbClr val="2B2D3A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Фонд развития промышленности Оренбургской области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srgbClr val="2B2D3A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Оренбургский областной Фонд поддержки малого предпринимательства</a:t>
            </a:r>
          </a:p>
          <a:p>
            <a:pPr marL="182563" indent="-182563" eaLnBrk="1" fontAlgn="ctr" hangingPunct="1">
              <a:buFont typeface="Arial" panose="020B0604020202020204" pitchFamily="34" charset="0"/>
              <a:buChar char="•"/>
              <a:defRPr/>
            </a:pPr>
            <a:r>
              <a:rPr lang="ru-RU" altLang="ru-RU" sz="1300" dirty="0">
                <a:solidFill>
                  <a:srgbClr val="2B2D3A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ФГАУ "Российский фонд технологического развития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CD4C7EA-B5D9-4BB0-BC63-3F8612446EDA}"/>
              </a:ext>
            </a:extLst>
          </p:cNvPr>
          <p:cNvSpPr/>
          <p:nvPr/>
        </p:nvSpPr>
        <p:spPr bwMode="auto">
          <a:xfrm>
            <a:off x="814143" y="5121137"/>
            <a:ext cx="4928400" cy="1440000"/>
          </a:xfrm>
          <a:prstGeom prst="rect">
            <a:avLst/>
          </a:prstGeom>
          <a:solidFill>
            <a:srgbClr val="E8E8E4"/>
          </a:solidFill>
          <a:ln>
            <a:solidFill>
              <a:srgbClr val="30847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2B2D3A"/>
              </a:solidFill>
            </a:endParaRPr>
          </a:p>
        </p:txBody>
      </p:sp>
      <p:sp>
        <p:nvSpPr>
          <p:cNvPr id="42" name="Прямоугольник 5">
            <a:extLst>
              <a:ext uri="{FF2B5EF4-FFF2-40B4-BE49-F238E27FC236}">
                <a16:creationId xmlns:a16="http://schemas.microsoft.com/office/drawing/2014/main" id="{05F28D72-5487-4EA9-B2A1-2B544088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44" y="5474446"/>
            <a:ext cx="39712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cs typeface="Roboto" pitchFamily="2" charset="0"/>
              </a:rPr>
              <a:t>Кредит – </a:t>
            </a:r>
            <a:r>
              <a:rPr kumimoji="0" lang="ru-RU" alt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cs typeface="Roboto" pitchFamily="2" charset="0"/>
              </a:rPr>
              <a:t>10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cs typeface="Roboto" pitchFamily="2" charset="0"/>
              </a:rPr>
              <a:t> млн. руб.</a:t>
            </a:r>
          </a:p>
          <a:p>
            <a:pPr lvl="0">
              <a:defRPr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Гарантия – </a:t>
            </a:r>
            <a:r>
              <a:rPr lang="ru-RU" altLang="ru-RU" sz="1600" b="1" dirty="0">
                <a:latin typeface="Roboto" pitchFamily="2" charset="0"/>
                <a:cs typeface="Roboto" pitchFamily="2" charset="0"/>
              </a:rPr>
              <a:t>70% </a:t>
            </a:r>
            <a:r>
              <a:rPr lang="ru-RU" altLang="ru-RU" sz="1400" dirty="0">
                <a:latin typeface="Roboto" pitchFamily="2" charset="0"/>
                <a:cs typeface="Roboto" pitchFamily="2" charset="0"/>
              </a:rPr>
              <a:t>от суммы кредита</a:t>
            </a:r>
          </a:p>
          <a:p>
            <a:pPr lvl="0">
              <a:defRPr/>
            </a:pPr>
            <a:r>
              <a:rPr lang="ru-RU" altLang="ru-RU" sz="1400" dirty="0">
                <a:latin typeface="Roboto" pitchFamily="2" charset="0"/>
                <a:cs typeface="Roboto" pitchFamily="2" charset="0"/>
              </a:rPr>
              <a:t>Сумма гарантии – </a:t>
            </a:r>
            <a:r>
              <a:rPr lang="ru-RU" altLang="ru-RU" sz="1600" dirty="0">
                <a:latin typeface="Roboto" pitchFamily="2" charset="0"/>
                <a:cs typeface="Roboto" pitchFamily="2" charset="0"/>
              </a:rPr>
              <a:t>7</a:t>
            </a:r>
            <a:r>
              <a:rPr lang="ru-RU" altLang="ru-RU" sz="1400" dirty="0">
                <a:latin typeface="Roboto" pitchFamily="2" charset="0"/>
                <a:cs typeface="Roboto" pitchFamily="2" charset="0"/>
              </a:rPr>
              <a:t> млн. руб.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67D8FDBD-0AFE-43BB-ADD2-3C010A87B450}"/>
              </a:ext>
            </a:extLst>
          </p:cNvPr>
          <p:cNvSpPr txBox="1">
            <a:spLocks/>
          </p:cNvSpPr>
          <p:nvPr/>
        </p:nvSpPr>
        <p:spPr bwMode="auto">
          <a:xfrm>
            <a:off x="1428613" y="4611226"/>
            <a:ext cx="4716988" cy="4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 b="1" cap="all" dirty="0">
                <a:solidFill>
                  <a:srgbClr val="359381"/>
                </a:solidFill>
                <a:latin typeface="Roboto Black" pitchFamily="2" charset="0"/>
              </a:rPr>
              <a:t>Пример оказанной поддержки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6A4025E-37B5-41F3-A91C-6CA2B74D2C68}"/>
              </a:ext>
            </a:extLst>
          </p:cNvPr>
          <p:cNvGrpSpPr/>
          <p:nvPr/>
        </p:nvGrpSpPr>
        <p:grpSpPr>
          <a:xfrm>
            <a:off x="798947" y="4497412"/>
            <a:ext cx="511158" cy="481378"/>
            <a:chOff x="8979298" y="2690665"/>
            <a:chExt cx="511158" cy="481378"/>
          </a:xfrm>
        </p:grpSpPr>
        <p:sp>
          <p:nvSpPr>
            <p:cNvPr id="40" name="Блок-схема: узел 39">
              <a:extLst>
                <a:ext uri="{FF2B5EF4-FFF2-40B4-BE49-F238E27FC236}">
                  <a16:creationId xmlns:a16="http://schemas.microsoft.com/office/drawing/2014/main" id="{0F2DD6C0-229C-41B6-A8FE-BDCF4631A525}"/>
                </a:ext>
              </a:extLst>
            </p:cNvPr>
            <p:cNvSpPr/>
            <p:nvPr/>
          </p:nvSpPr>
          <p:spPr>
            <a:xfrm>
              <a:off x="8979298" y="2775168"/>
              <a:ext cx="396875" cy="396875"/>
            </a:xfrm>
            <a:prstGeom prst="flowChartConnector">
              <a:avLst/>
            </a:prstGeom>
            <a:solidFill>
              <a:srgbClr val="D2E0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556CBFA-211A-4341-B1C0-0D901A49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76456" y="2690665"/>
              <a:ext cx="414000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82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2">
            <a:extLst>
              <a:ext uri="{FF2B5EF4-FFF2-40B4-BE49-F238E27FC236}">
                <a16:creationId xmlns:a16="http://schemas.microsoft.com/office/drawing/2014/main" id="{B74BA920-6D02-444B-A6A7-6314C074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111382" y="1077600"/>
            <a:ext cx="346145" cy="491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2">
            <a:extLst>
              <a:ext uri="{FF2B5EF4-FFF2-40B4-BE49-F238E27FC236}">
                <a16:creationId xmlns:a16="http://schemas.microsoft.com/office/drawing/2014/main" id="{BDF8E9CF-FDE7-43C7-9367-0326766A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111865" y="4429353"/>
            <a:ext cx="482530" cy="47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ectangle 4">
            <a:extLst>
              <a:ext uri="{FF2B5EF4-FFF2-40B4-BE49-F238E27FC236}">
                <a16:creationId xmlns:a16="http://schemas.microsoft.com/office/drawing/2014/main" id="{8C89D690-72F4-4A9F-B01C-F83CE26B2BA9}"/>
              </a:ext>
            </a:extLst>
          </p:cNvPr>
          <p:cNvSpPr/>
          <p:nvPr/>
        </p:nvSpPr>
        <p:spPr bwMode="auto">
          <a:xfrm>
            <a:off x="803276" y="3617303"/>
            <a:ext cx="4936735" cy="2939266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DF7F0"/>
              </a:solidFill>
            </a:endParaRPr>
          </a:p>
        </p:txBody>
      </p:sp>
      <p:sp>
        <p:nvSpPr>
          <p:cNvPr id="71" name="Rectangle 4">
            <a:extLst>
              <a:ext uri="{FF2B5EF4-FFF2-40B4-BE49-F238E27FC236}">
                <a16:creationId xmlns:a16="http://schemas.microsoft.com/office/drawing/2014/main" id="{FAE69F5A-1EF9-4218-AB5B-4C4ABB2F6F3C}"/>
              </a:ext>
            </a:extLst>
          </p:cNvPr>
          <p:cNvSpPr/>
          <p:nvPr/>
        </p:nvSpPr>
        <p:spPr bwMode="auto">
          <a:xfrm>
            <a:off x="6532528" y="1747113"/>
            <a:ext cx="4926933" cy="4818788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pic>
        <p:nvPicPr>
          <p:cNvPr id="65" name="Picture 32">
            <a:extLst>
              <a:ext uri="{FF2B5EF4-FFF2-40B4-BE49-F238E27FC236}">
                <a16:creationId xmlns:a16="http://schemas.microsoft.com/office/drawing/2014/main" id="{BF5B82E8-79BC-4EF3-858B-8D44368CA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503869" y="4145540"/>
            <a:ext cx="502422" cy="53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ectangle 4">
            <a:extLst>
              <a:ext uri="{FF2B5EF4-FFF2-40B4-BE49-F238E27FC236}">
                <a16:creationId xmlns:a16="http://schemas.microsoft.com/office/drawing/2014/main" id="{758F146A-7E2B-4F70-B452-71C498807DF5}"/>
              </a:ext>
            </a:extLst>
          </p:cNvPr>
          <p:cNvSpPr/>
          <p:nvPr/>
        </p:nvSpPr>
        <p:spPr bwMode="auto">
          <a:xfrm>
            <a:off x="803276" y="1747113"/>
            <a:ext cx="4936736" cy="1600143"/>
          </a:xfrm>
          <a:prstGeom prst="rect">
            <a:avLst/>
          </a:prstGeom>
          <a:solidFill>
            <a:srgbClr val="E8E8E4"/>
          </a:solidFill>
          <a:ln w="12700">
            <a:solidFill>
              <a:srgbClr val="308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>
              <a:solidFill>
                <a:srgbClr val="FDF7F0"/>
              </a:solidFill>
            </a:endParaRPr>
          </a:p>
        </p:txBody>
      </p:sp>
      <p:sp>
        <p:nvSpPr>
          <p:cNvPr id="9218" name="Title 4">
            <a:extLst>
              <a:ext uri="{FF2B5EF4-FFF2-40B4-BE49-F238E27FC236}">
                <a16:creationId xmlns:a16="http://schemas.microsoft.com/office/drawing/2014/main" id="{185D2321-4C67-4499-826B-032A80C2A536}"/>
              </a:ext>
            </a:extLst>
          </p:cNvPr>
          <p:cNvSpPr txBox="1">
            <a:spLocks/>
          </p:cNvSpPr>
          <p:nvPr/>
        </p:nvSpPr>
        <p:spPr bwMode="auto">
          <a:xfrm>
            <a:off x="673699" y="901020"/>
            <a:ext cx="5195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4000" b="1" dirty="0">
                <a:latin typeface="Roboto Black" pitchFamily="2" charset="0"/>
                <a:cs typeface="Roboto Black" pitchFamily="2" charset="0"/>
              </a:rPr>
              <a:t>Основные условия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41DCE9-BDA2-4AA7-9304-B73E7D2675A3}"/>
              </a:ext>
            </a:extLst>
          </p:cNvPr>
          <p:cNvSpPr txBox="1"/>
          <p:nvPr/>
        </p:nvSpPr>
        <p:spPr>
          <a:xfrm>
            <a:off x="693063" y="637224"/>
            <a:ext cx="39581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alpha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ГОСПОДДЕРЖКИ</a:t>
            </a:r>
            <a:endParaRPr lang="en-US" dirty="0">
              <a:solidFill>
                <a:schemeClr val="tx1">
                  <a:alpha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51" name="TextBox 12">
            <a:extLst>
              <a:ext uri="{FF2B5EF4-FFF2-40B4-BE49-F238E27FC236}">
                <a16:creationId xmlns:a16="http://schemas.microsoft.com/office/drawing/2014/main" id="{51E00DD4-3CFE-43B2-A39E-015644C3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00" y="2485113"/>
            <a:ext cx="3966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Организации</a:t>
            </a: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Индивидуальные предприниматели</a:t>
            </a: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Самозанятые  граждане</a:t>
            </a:r>
          </a:p>
        </p:txBody>
      </p:sp>
      <p:sp>
        <p:nvSpPr>
          <p:cNvPr id="9253" name="Прямоугольник 112">
            <a:extLst>
              <a:ext uri="{FF2B5EF4-FFF2-40B4-BE49-F238E27FC236}">
                <a16:creationId xmlns:a16="http://schemas.microsoft.com/office/drawing/2014/main" id="{B412BA4B-E197-45EC-9850-155CF064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866" y="2242991"/>
            <a:ext cx="4360720" cy="1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 sz="1000" dirty="0">
              <a:solidFill>
                <a:srgbClr val="2B2D3A"/>
              </a:solidFill>
              <a:latin typeface="Roboto Light" pitchFamily="2" charset="0"/>
              <a:cs typeface="Roboto Light" pitchFamily="2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BF743F6-05C9-4C37-916A-B01B254E6E18}"/>
              </a:ext>
            </a:extLst>
          </p:cNvPr>
          <p:cNvSpPr txBox="1">
            <a:spLocks/>
          </p:cNvSpPr>
          <p:nvPr/>
        </p:nvSpPr>
        <p:spPr bwMode="auto">
          <a:xfrm>
            <a:off x="1247982" y="-44070"/>
            <a:ext cx="9247175" cy="62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solidFill>
                  <a:srgbClr val="2E6376">
                    <a:alpha val="10000"/>
                  </a:srgb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УСЛОВИЯ</a:t>
            </a:r>
          </a:p>
        </p:txBody>
      </p:sp>
      <p:sp>
        <p:nvSpPr>
          <p:cNvPr id="81" name="Title 4">
            <a:extLst>
              <a:ext uri="{FF2B5EF4-FFF2-40B4-BE49-F238E27FC236}">
                <a16:creationId xmlns:a16="http://schemas.microsoft.com/office/drawing/2014/main" id="{E1124E5B-EE3A-4C56-9EBF-ED37BF4D25BE}"/>
              </a:ext>
            </a:extLst>
          </p:cNvPr>
          <p:cNvSpPr txBox="1">
            <a:spLocks/>
          </p:cNvSpPr>
          <p:nvPr/>
        </p:nvSpPr>
        <p:spPr bwMode="auto">
          <a:xfrm>
            <a:off x="1435337" y="1950547"/>
            <a:ext cx="3047080" cy="3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latin typeface="Roboto Black" pitchFamily="2" charset="0"/>
                <a:cs typeface="Roboto Black" pitchFamily="2" charset="0"/>
              </a:rPr>
              <a:t>Кто может получить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203D9C47-8DAC-4ED4-B692-264F951DBB58}"/>
              </a:ext>
            </a:extLst>
          </p:cNvPr>
          <p:cNvSpPr txBox="1">
            <a:spLocks/>
          </p:cNvSpPr>
          <p:nvPr/>
        </p:nvSpPr>
        <p:spPr bwMode="auto">
          <a:xfrm>
            <a:off x="1440934" y="3767900"/>
            <a:ext cx="3797116" cy="284900"/>
          </a:xfrm>
          <a:prstGeom prst="rect">
            <a:avLst/>
          </a:prstGeom>
          <a:solidFill>
            <a:srgbClr val="E8E8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latin typeface="Roboto Black" pitchFamily="2" charset="0"/>
                <a:cs typeface="Roboto Black" pitchFamily="2" charset="0"/>
              </a:rPr>
              <a:t>Требования к получателю</a:t>
            </a:r>
          </a:p>
        </p:txBody>
      </p:sp>
      <p:sp>
        <p:nvSpPr>
          <p:cNvPr id="89" name="Title 4">
            <a:extLst>
              <a:ext uri="{FF2B5EF4-FFF2-40B4-BE49-F238E27FC236}">
                <a16:creationId xmlns:a16="http://schemas.microsoft.com/office/drawing/2014/main" id="{1F523D4A-B7D9-4E4C-8612-ACA09752E328}"/>
              </a:ext>
            </a:extLst>
          </p:cNvPr>
          <p:cNvSpPr txBox="1">
            <a:spLocks/>
          </p:cNvSpPr>
          <p:nvPr/>
        </p:nvSpPr>
        <p:spPr bwMode="auto">
          <a:xfrm>
            <a:off x="7196567" y="1942320"/>
            <a:ext cx="3838575" cy="27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000" b="1" dirty="0">
                <a:latin typeface="Roboto Black" pitchFamily="2" charset="0"/>
                <a:cs typeface="Roboto Black" pitchFamily="2" charset="0"/>
              </a:rPr>
              <a:t>Куда обратиться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5D354BC-FC99-40D3-9C9F-9BF53A7AB902}"/>
              </a:ext>
            </a:extLst>
          </p:cNvPr>
          <p:cNvGrpSpPr/>
          <p:nvPr/>
        </p:nvGrpSpPr>
        <p:grpSpPr>
          <a:xfrm>
            <a:off x="961682" y="3726810"/>
            <a:ext cx="439450" cy="521173"/>
            <a:chOff x="1064889" y="2509627"/>
            <a:chExt cx="439450" cy="521173"/>
          </a:xfrm>
        </p:grpSpPr>
        <p:sp>
          <p:nvSpPr>
            <p:cNvPr id="91" name="Блок-схема: узел 90">
              <a:extLst>
                <a:ext uri="{FF2B5EF4-FFF2-40B4-BE49-F238E27FC236}">
                  <a16:creationId xmlns:a16="http://schemas.microsoft.com/office/drawing/2014/main" id="{C1420ED1-70A3-46C0-8644-5C3AC3A02E01}"/>
                </a:ext>
              </a:extLst>
            </p:cNvPr>
            <p:cNvSpPr/>
            <p:nvPr/>
          </p:nvSpPr>
          <p:spPr>
            <a:xfrm>
              <a:off x="1064889" y="2633925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92" name="Рисунок 9">
              <a:extLst>
                <a:ext uri="{FF2B5EF4-FFF2-40B4-BE49-F238E27FC236}">
                  <a16:creationId xmlns:a16="http://schemas.microsoft.com/office/drawing/2014/main" id="{B929AEC3-5715-47D4-B0A0-432A1264D1CA}"/>
                </a:ext>
              </a:extLst>
            </p:cNvPr>
            <p:cNvGrpSpPr/>
            <p:nvPr/>
          </p:nvGrpSpPr>
          <p:grpSpPr>
            <a:xfrm>
              <a:off x="1180339" y="2509627"/>
              <a:ext cx="324000" cy="432000"/>
              <a:chOff x="10376344" y="1513117"/>
              <a:chExt cx="298687" cy="432000"/>
            </a:xfrm>
          </p:grpSpPr>
          <p:grpSp>
            <p:nvGrpSpPr>
              <p:cNvPr id="93" name="Рисунок 9">
                <a:extLst>
                  <a:ext uri="{FF2B5EF4-FFF2-40B4-BE49-F238E27FC236}">
                    <a16:creationId xmlns:a16="http://schemas.microsoft.com/office/drawing/2014/main" id="{BC486A61-A64A-4D68-BB1D-40E14228E77F}"/>
                  </a:ext>
                </a:extLst>
              </p:cNvPr>
              <p:cNvGrpSpPr/>
              <p:nvPr/>
            </p:nvGrpSpPr>
            <p:grpSpPr>
              <a:xfrm>
                <a:off x="10443842" y="1539189"/>
                <a:ext cx="163689" cy="310543"/>
                <a:chOff x="10443842" y="1539189"/>
                <a:chExt cx="163689" cy="310543"/>
              </a:xfrm>
            </p:grpSpPr>
            <p:sp>
              <p:nvSpPr>
                <p:cNvPr id="109" name="Полилиния: фигура 108">
                  <a:extLst>
                    <a:ext uri="{FF2B5EF4-FFF2-40B4-BE49-F238E27FC236}">
                      <a16:creationId xmlns:a16="http://schemas.microsoft.com/office/drawing/2014/main" id="{C2F047A6-2279-4EA4-9FC0-465279FB56D5}"/>
                    </a:ext>
                  </a:extLst>
                </p:cNvPr>
                <p:cNvSpPr/>
                <p:nvPr/>
              </p:nvSpPr>
              <p:spPr>
                <a:xfrm>
                  <a:off x="10501114" y="1539189"/>
                  <a:ext cx="49146" cy="49146"/>
                </a:xfrm>
                <a:custGeom>
                  <a:avLst/>
                  <a:gdLst>
                    <a:gd name="connsiteX0" fmla="*/ 43240 w 49146"/>
                    <a:gd name="connsiteY0" fmla="*/ 18667 h 49146"/>
                    <a:gd name="connsiteX1" fmla="*/ 30480 w 49146"/>
                    <a:gd name="connsiteY1" fmla="*/ 18667 h 49146"/>
                    <a:gd name="connsiteX2" fmla="*/ 30480 w 49146"/>
                    <a:gd name="connsiteY2" fmla="*/ 5906 h 49146"/>
                    <a:gd name="connsiteX3" fmla="*/ 24573 w 49146"/>
                    <a:gd name="connsiteY3" fmla="*/ 0 h 49146"/>
                    <a:gd name="connsiteX4" fmla="*/ 18667 w 49146"/>
                    <a:gd name="connsiteY4" fmla="*/ 5906 h 49146"/>
                    <a:gd name="connsiteX5" fmla="*/ 18667 w 49146"/>
                    <a:gd name="connsiteY5" fmla="*/ 18667 h 49146"/>
                    <a:gd name="connsiteX6" fmla="*/ 5906 w 49146"/>
                    <a:gd name="connsiteY6" fmla="*/ 18667 h 49146"/>
                    <a:gd name="connsiteX7" fmla="*/ 0 w 49146"/>
                    <a:gd name="connsiteY7" fmla="*/ 24573 h 49146"/>
                    <a:gd name="connsiteX8" fmla="*/ 5906 w 49146"/>
                    <a:gd name="connsiteY8" fmla="*/ 30480 h 49146"/>
                    <a:gd name="connsiteX9" fmla="*/ 18667 w 49146"/>
                    <a:gd name="connsiteY9" fmla="*/ 30480 h 49146"/>
                    <a:gd name="connsiteX10" fmla="*/ 18667 w 49146"/>
                    <a:gd name="connsiteY10" fmla="*/ 43241 h 49146"/>
                    <a:gd name="connsiteX11" fmla="*/ 24573 w 49146"/>
                    <a:gd name="connsiteY11" fmla="*/ 49147 h 49146"/>
                    <a:gd name="connsiteX12" fmla="*/ 30480 w 49146"/>
                    <a:gd name="connsiteY12" fmla="*/ 43241 h 49146"/>
                    <a:gd name="connsiteX13" fmla="*/ 30480 w 49146"/>
                    <a:gd name="connsiteY13" fmla="*/ 30480 h 49146"/>
                    <a:gd name="connsiteX14" fmla="*/ 43240 w 49146"/>
                    <a:gd name="connsiteY14" fmla="*/ 30480 h 49146"/>
                    <a:gd name="connsiteX15" fmla="*/ 49147 w 49146"/>
                    <a:gd name="connsiteY15" fmla="*/ 24573 h 49146"/>
                    <a:gd name="connsiteX16" fmla="*/ 43240 w 49146"/>
                    <a:gd name="connsiteY16" fmla="*/ 18667 h 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146" h="49146">
                      <a:moveTo>
                        <a:pt x="43240" y="18667"/>
                      </a:moveTo>
                      <a:lnTo>
                        <a:pt x="30480" y="18667"/>
                      </a:lnTo>
                      <a:lnTo>
                        <a:pt x="30480" y="5906"/>
                      </a:lnTo>
                      <a:cubicBezTo>
                        <a:pt x="30480" y="2644"/>
                        <a:pt x="27835" y="0"/>
                        <a:pt x="24573" y="0"/>
                      </a:cubicBezTo>
                      <a:cubicBezTo>
                        <a:pt x="21311" y="0"/>
                        <a:pt x="18667" y="2644"/>
                        <a:pt x="18667" y="5906"/>
                      </a:cubicBezTo>
                      <a:lnTo>
                        <a:pt x="18667" y="18667"/>
                      </a:lnTo>
                      <a:lnTo>
                        <a:pt x="5906" y="18667"/>
                      </a:lnTo>
                      <a:cubicBezTo>
                        <a:pt x="2644" y="18667"/>
                        <a:pt x="0" y="21311"/>
                        <a:pt x="0" y="24573"/>
                      </a:cubicBezTo>
                      <a:cubicBezTo>
                        <a:pt x="0" y="27835"/>
                        <a:pt x="2644" y="30480"/>
                        <a:pt x="5906" y="30480"/>
                      </a:cubicBezTo>
                      <a:lnTo>
                        <a:pt x="18667" y="30480"/>
                      </a:lnTo>
                      <a:lnTo>
                        <a:pt x="18667" y="43241"/>
                      </a:lnTo>
                      <a:cubicBezTo>
                        <a:pt x="18667" y="46502"/>
                        <a:pt x="21311" y="49147"/>
                        <a:pt x="24573" y="49147"/>
                      </a:cubicBezTo>
                      <a:cubicBezTo>
                        <a:pt x="27835" y="49147"/>
                        <a:pt x="30480" y="46502"/>
                        <a:pt x="30480" y="43241"/>
                      </a:cubicBezTo>
                      <a:lnTo>
                        <a:pt x="30480" y="30480"/>
                      </a:lnTo>
                      <a:lnTo>
                        <a:pt x="43240" y="30480"/>
                      </a:lnTo>
                      <a:cubicBezTo>
                        <a:pt x="46502" y="30480"/>
                        <a:pt x="49147" y="27835"/>
                        <a:pt x="49147" y="24573"/>
                      </a:cubicBezTo>
                      <a:cubicBezTo>
                        <a:pt x="49147" y="21311"/>
                        <a:pt x="46502" y="18667"/>
                        <a:pt x="43240" y="18667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0" name="Полилиния: фигура 109">
                  <a:extLst>
                    <a:ext uri="{FF2B5EF4-FFF2-40B4-BE49-F238E27FC236}">
                      <a16:creationId xmlns:a16="http://schemas.microsoft.com/office/drawing/2014/main" id="{EA48C98F-B120-49AC-AF52-5CC9EF4FD1B0}"/>
                    </a:ext>
                  </a:extLst>
                </p:cNvPr>
                <p:cNvSpPr/>
                <p:nvPr/>
              </p:nvSpPr>
              <p:spPr>
                <a:xfrm>
                  <a:off x="10443842" y="1664166"/>
                  <a:ext cx="61230" cy="50205"/>
                </a:xfrm>
                <a:custGeom>
                  <a:avLst/>
                  <a:gdLst>
                    <a:gd name="connsiteX0" fmla="*/ 22354 w 61230"/>
                    <a:gd name="connsiteY0" fmla="*/ 50206 h 50205"/>
                    <a:gd name="connsiteX1" fmla="*/ 18541 w 61230"/>
                    <a:gd name="connsiteY1" fmla="*/ 48808 h 50205"/>
                    <a:gd name="connsiteX2" fmla="*/ 2091 w 61230"/>
                    <a:gd name="connsiteY2" fmla="*/ 34887 h 50205"/>
                    <a:gd name="connsiteX3" fmla="*/ 1399 w 61230"/>
                    <a:gd name="connsiteY3" fmla="*/ 26560 h 50205"/>
                    <a:gd name="connsiteX4" fmla="*/ 9725 w 61230"/>
                    <a:gd name="connsiteY4" fmla="*/ 25869 h 50205"/>
                    <a:gd name="connsiteX5" fmla="*/ 21696 w 61230"/>
                    <a:gd name="connsiteY5" fmla="*/ 35994 h 50205"/>
                    <a:gd name="connsiteX6" fmla="*/ 50795 w 61230"/>
                    <a:gd name="connsiteY6" fmla="*/ 2115 h 50205"/>
                    <a:gd name="connsiteX7" fmla="*/ 59115 w 61230"/>
                    <a:gd name="connsiteY7" fmla="*/ 1377 h 50205"/>
                    <a:gd name="connsiteX8" fmla="*/ 59853 w 61230"/>
                    <a:gd name="connsiteY8" fmla="*/ 9698 h 50205"/>
                    <a:gd name="connsiteX9" fmla="*/ 59759 w 61230"/>
                    <a:gd name="connsiteY9" fmla="*/ 9807 h 50205"/>
                    <a:gd name="connsiteX10" fmla="*/ 26833 w 61230"/>
                    <a:gd name="connsiteY10" fmla="*/ 48147 h 50205"/>
                    <a:gd name="connsiteX11" fmla="*/ 22354 w 61230"/>
                    <a:gd name="connsiteY11" fmla="*/ 50206 h 502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230" h="50205">
                      <a:moveTo>
                        <a:pt x="22354" y="50206"/>
                      </a:moveTo>
                      <a:cubicBezTo>
                        <a:pt x="20958" y="50207"/>
                        <a:pt x="19606" y="49711"/>
                        <a:pt x="18541" y="48808"/>
                      </a:cubicBezTo>
                      <a:lnTo>
                        <a:pt x="2091" y="34887"/>
                      </a:lnTo>
                      <a:cubicBezTo>
                        <a:pt x="-400" y="32778"/>
                        <a:pt x="-709" y="29051"/>
                        <a:pt x="1399" y="26560"/>
                      </a:cubicBezTo>
                      <a:cubicBezTo>
                        <a:pt x="3507" y="24070"/>
                        <a:pt x="7235" y="23760"/>
                        <a:pt x="9725" y="25869"/>
                      </a:cubicBezTo>
                      <a:lnTo>
                        <a:pt x="21696" y="35994"/>
                      </a:lnTo>
                      <a:lnTo>
                        <a:pt x="50795" y="2115"/>
                      </a:lnTo>
                      <a:cubicBezTo>
                        <a:pt x="52889" y="-386"/>
                        <a:pt x="56614" y="-716"/>
                        <a:pt x="59115" y="1377"/>
                      </a:cubicBezTo>
                      <a:cubicBezTo>
                        <a:pt x="61617" y="3471"/>
                        <a:pt x="61947" y="7196"/>
                        <a:pt x="59853" y="9698"/>
                      </a:cubicBezTo>
                      <a:cubicBezTo>
                        <a:pt x="59822" y="9734"/>
                        <a:pt x="59791" y="9771"/>
                        <a:pt x="59759" y="9807"/>
                      </a:cubicBezTo>
                      <a:lnTo>
                        <a:pt x="26833" y="48147"/>
                      </a:lnTo>
                      <a:cubicBezTo>
                        <a:pt x="25712" y="49454"/>
                        <a:pt x="24076" y="50206"/>
                        <a:pt x="22354" y="50206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1" name="Полилиния: фигура 110">
                  <a:extLst>
                    <a:ext uri="{FF2B5EF4-FFF2-40B4-BE49-F238E27FC236}">
                      <a16:creationId xmlns:a16="http://schemas.microsoft.com/office/drawing/2014/main" id="{10147E3E-669C-49C8-8009-89712C56E7C6}"/>
                    </a:ext>
                  </a:extLst>
                </p:cNvPr>
                <p:cNvSpPr/>
                <p:nvPr/>
              </p:nvSpPr>
              <p:spPr>
                <a:xfrm>
                  <a:off x="10519781" y="1670126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2" name="Полилиния: фигура 111">
                  <a:extLst>
                    <a:ext uri="{FF2B5EF4-FFF2-40B4-BE49-F238E27FC236}">
                      <a16:creationId xmlns:a16="http://schemas.microsoft.com/office/drawing/2014/main" id="{BAE3E99F-74E8-4320-9A4F-C068196F7FEC}"/>
                    </a:ext>
                  </a:extLst>
                </p:cNvPr>
                <p:cNvSpPr/>
                <p:nvPr/>
              </p:nvSpPr>
              <p:spPr>
                <a:xfrm>
                  <a:off x="10519781" y="1696657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3" name="Полилиния: фигура 112">
                  <a:extLst>
                    <a:ext uri="{FF2B5EF4-FFF2-40B4-BE49-F238E27FC236}">
                      <a16:creationId xmlns:a16="http://schemas.microsoft.com/office/drawing/2014/main" id="{E3BCA3EF-9EBE-4D91-9EEE-ECA7FBF27E21}"/>
                    </a:ext>
                  </a:extLst>
                </p:cNvPr>
                <p:cNvSpPr/>
                <p:nvPr/>
              </p:nvSpPr>
              <p:spPr>
                <a:xfrm>
                  <a:off x="10443842" y="1731901"/>
                  <a:ext cx="61184" cy="50153"/>
                </a:xfrm>
                <a:custGeom>
                  <a:avLst/>
                  <a:gdLst>
                    <a:gd name="connsiteX0" fmla="*/ 22354 w 61184"/>
                    <a:gd name="connsiteY0" fmla="*/ 50153 h 50153"/>
                    <a:gd name="connsiteX1" fmla="*/ 18541 w 61184"/>
                    <a:gd name="connsiteY1" fmla="*/ 48756 h 50153"/>
                    <a:gd name="connsiteX2" fmla="*/ 2091 w 61184"/>
                    <a:gd name="connsiteY2" fmla="*/ 34834 h 50153"/>
                    <a:gd name="connsiteX3" fmla="*/ 1399 w 61184"/>
                    <a:gd name="connsiteY3" fmla="*/ 26508 h 50153"/>
                    <a:gd name="connsiteX4" fmla="*/ 9725 w 61184"/>
                    <a:gd name="connsiteY4" fmla="*/ 25816 h 50153"/>
                    <a:gd name="connsiteX5" fmla="*/ 21696 w 61184"/>
                    <a:gd name="connsiteY5" fmla="*/ 35941 h 50153"/>
                    <a:gd name="connsiteX6" fmla="*/ 50795 w 61184"/>
                    <a:gd name="connsiteY6" fmla="*/ 2060 h 50153"/>
                    <a:gd name="connsiteX7" fmla="*/ 59125 w 61184"/>
                    <a:gd name="connsiteY7" fmla="*/ 1425 h 50153"/>
                    <a:gd name="connsiteX8" fmla="*/ 59759 w 61184"/>
                    <a:gd name="connsiteY8" fmla="*/ 9755 h 50153"/>
                    <a:gd name="connsiteX9" fmla="*/ 26833 w 61184"/>
                    <a:gd name="connsiteY9" fmla="*/ 48091 h 50153"/>
                    <a:gd name="connsiteX10" fmla="*/ 22354 w 61184"/>
                    <a:gd name="connsiteY10" fmla="*/ 50153 h 50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184" h="50153">
                      <a:moveTo>
                        <a:pt x="22354" y="50153"/>
                      </a:moveTo>
                      <a:cubicBezTo>
                        <a:pt x="20958" y="50154"/>
                        <a:pt x="19606" y="49659"/>
                        <a:pt x="18541" y="48756"/>
                      </a:cubicBezTo>
                      <a:lnTo>
                        <a:pt x="2091" y="34834"/>
                      </a:lnTo>
                      <a:cubicBezTo>
                        <a:pt x="-400" y="32726"/>
                        <a:pt x="-709" y="28998"/>
                        <a:pt x="1399" y="26508"/>
                      </a:cubicBezTo>
                      <a:cubicBezTo>
                        <a:pt x="3507" y="24018"/>
                        <a:pt x="7235" y="23708"/>
                        <a:pt x="9725" y="25816"/>
                      </a:cubicBezTo>
                      <a:lnTo>
                        <a:pt x="21696" y="35941"/>
                      </a:lnTo>
                      <a:lnTo>
                        <a:pt x="50795" y="2060"/>
                      </a:lnTo>
                      <a:cubicBezTo>
                        <a:pt x="52920" y="-416"/>
                        <a:pt x="56650" y="-700"/>
                        <a:pt x="59125" y="1425"/>
                      </a:cubicBezTo>
                      <a:cubicBezTo>
                        <a:pt x="61600" y="3550"/>
                        <a:pt x="61884" y="7279"/>
                        <a:pt x="59759" y="9755"/>
                      </a:cubicBezTo>
                      <a:lnTo>
                        <a:pt x="26833" y="48091"/>
                      </a:lnTo>
                      <a:cubicBezTo>
                        <a:pt x="25713" y="49400"/>
                        <a:pt x="24077" y="50154"/>
                        <a:pt x="22354" y="50153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4" name="Полилиния: фигура 113">
                  <a:extLst>
                    <a:ext uri="{FF2B5EF4-FFF2-40B4-BE49-F238E27FC236}">
                      <a16:creationId xmlns:a16="http://schemas.microsoft.com/office/drawing/2014/main" id="{92262B5F-E440-4963-9403-D8EC6BB869B3}"/>
                    </a:ext>
                  </a:extLst>
                </p:cNvPr>
                <p:cNvSpPr/>
                <p:nvPr/>
              </p:nvSpPr>
              <p:spPr>
                <a:xfrm>
                  <a:off x="10519781" y="1737805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5" name="Полилиния: фигура 114">
                  <a:extLst>
                    <a:ext uri="{FF2B5EF4-FFF2-40B4-BE49-F238E27FC236}">
                      <a16:creationId xmlns:a16="http://schemas.microsoft.com/office/drawing/2014/main" id="{9AE7ECD9-9EAD-41D0-A9A3-64454D644990}"/>
                    </a:ext>
                  </a:extLst>
                </p:cNvPr>
                <p:cNvSpPr/>
                <p:nvPr/>
              </p:nvSpPr>
              <p:spPr>
                <a:xfrm>
                  <a:off x="10519781" y="1764336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6" name="Полилиния: фигура 115">
                  <a:extLst>
                    <a:ext uri="{FF2B5EF4-FFF2-40B4-BE49-F238E27FC236}">
                      <a16:creationId xmlns:a16="http://schemas.microsoft.com/office/drawing/2014/main" id="{9CD86526-8395-4692-975B-3290936F7708}"/>
                    </a:ext>
                  </a:extLst>
                </p:cNvPr>
                <p:cNvSpPr/>
                <p:nvPr/>
              </p:nvSpPr>
              <p:spPr>
                <a:xfrm>
                  <a:off x="10443842" y="1799583"/>
                  <a:ext cx="61184" cy="50149"/>
                </a:xfrm>
                <a:custGeom>
                  <a:avLst/>
                  <a:gdLst>
                    <a:gd name="connsiteX0" fmla="*/ 22354 w 61184"/>
                    <a:gd name="connsiteY0" fmla="*/ 50150 h 50149"/>
                    <a:gd name="connsiteX1" fmla="*/ 18541 w 61184"/>
                    <a:gd name="connsiteY1" fmla="*/ 48753 h 50149"/>
                    <a:gd name="connsiteX2" fmla="*/ 2091 w 61184"/>
                    <a:gd name="connsiteY2" fmla="*/ 34834 h 50149"/>
                    <a:gd name="connsiteX3" fmla="*/ 1399 w 61184"/>
                    <a:gd name="connsiteY3" fmla="*/ 26508 h 50149"/>
                    <a:gd name="connsiteX4" fmla="*/ 9725 w 61184"/>
                    <a:gd name="connsiteY4" fmla="*/ 25816 h 50149"/>
                    <a:gd name="connsiteX5" fmla="*/ 21696 w 61184"/>
                    <a:gd name="connsiteY5" fmla="*/ 35941 h 50149"/>
                    <a:gd name="connsiteX6" fmla="*/ 50795 w 61184"/>
                    <a:gd name="connsiteY6" fmla="*/ 2060 h 50149"/>
                    <a:gd name="connsiteX7" fmla="*/ 59125 w 61184"/>
                    <a:gd name="connsiteY7" fmla="*/ 1425 h 50149"/>
                    <a:gd name="connsiteX8" fmla="*/ 59759 w 61184"/>
                    <a:gd name="connsiteY8" fmla="*/ 9755 h 50149"/>
                    <a:gd name="connsiteX9" fmla="*/ 26833 w 61184"/>
                    <a:gd name="connsiteY9" fmla="*/ 48091 h 50149"/>
                    <a:gd name="connsiteX10" fmla="*/ 22354 w 61184"/>
                    <a:gd name="connsiteY10" fmla="*/ 50150 h 50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184" h="50149">
                      <a:moveTo>
                        <a:pt x="22354" y="50150"/>
                      </a:moveTo>
                      <a:cubicBezTo>
                        <a:pt x="20957" y="50152"/>
                        <a:pt x="19605" y="49657"/>
                        <a:pt x="18541" y="48753"/>
                      </a:cubicBezTo>
                      <a:lnTo>
                        <a:pt x="2091" y="34834"/>
                      </a:lnTo>
                      <a:cubicBezTo>
                        <a:pt x="-400" y="32726"/>
                        <a:pt x="-709" y="28998"/>
                        <a:pt x="1399" y="26508"/>
                      </a:cubicBezTo>
                      <a:cubicBezTo>
                        <a:pt x="3507" y="24018"/>
                        <a:pt x="7235" y="23708"/>
                        <a:pt x="9725" y="25816"/>
                      </a:cubicBezTo>
                      <a:lnTo>
                        <a:pt x="21696" y="35941"/>
                      </a:lnTo>
                      <a:lnTo>
                        <a:pt x="50795" y="2060"/>
                      </a:lnTo>
                      <a:cubicBezTo>
                        <a:pt x="52920" y="-416"/>
                        <a:pt x="56650" y="-700"/>
                        <a:pt x="59125" y="1425"/>
                      </a:cubicBezTo>
                      <a:cubicBezTo>
                        <a:pt x="61600" y="3550"/>
                        <a:pt x="61884" y="7279"/>
                        <a:pt x="59759" y="9755"/>
                      </a:cubicBezTo>
                      <a:lnTo>
                        <a:pt x="26833" y="48091"/>
                      </a:lnTo>
                      <a:cubicBezTo>
                        <a:pt x="25712" y="49398"/>
                        <a:pt x="24076" y="50150"/>
                        <a:pt x="22354" y="50150"/>
                      </a:cubicBezTo>
                      <a:close/>
                    </a:path>
                  </a:pathLst>
                </a:custGeom>
                <a:solidFill>
                  <a:srgbClr val="52DDDC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8" name="Полилиния: фигура 117">
                  <a:extLst>
                    <a:ext uri="{FF2B5EF4-FFF2-40B4-BE49-F238E27FC236}">
                      <a16:creationId xmlns:a16="http://schemas.microsoft.com/office/drawing/2014/main" id="{F29976E5-6B09-4C80-9BD7-4E48181BABC5}"/>
                    </a:ext>
                  </a:extLst>
                </p:cNvPr>
                <p:cNvSpPr/>
                <p:nvPr/>
              </p:nvSpPr>
              <p:spPr>
                <a:xfrm>
                  <a:off x="10519781" y="1805487"/>
                  <a:ext cx="87750" cy="11812"/>
                </a:xfrm>
                <a:custGeom>
                  <a:avLst/>
                  <a:gdLst>
                    <a:gd name="connsiteX0" fmla="*/ 81844 w 87750"/>
                    <a:gd name="connsiteY0" fmla="*/ 11813 h 11812"/>
                    <a:gd name="connsiteX1" fmla="*/ 5906 w 87750"/>
                    <a:gd name="connsiteY1" fmla="*/ 11813 h 11812"/>
                    <a:gd name="connsiteX2" fmla="*/ 0 w 87750"/>
                    <a:gd name="connsiteY2" fmla="*/ 5906 h 11812"/>
                    <a:gd name="connsiteX3" fmla="*/ 5906 w 87750"/>
                    <a:gd name="connsiteY3" fmla="*/ 0 h 11812"/>
                    <a:gd name="connsiteX4" fmla="*/ 81844 w 87750"/>
                    <a:gd name="connsiteY4" fmla="*/ 0 h 11812"/>
                    <a:gd name="connsiteX5" fmla="*/ 87750 w 87750"/>
                    <a:gd name="connsiteY5" fmla="*/ 5906 h 11812"/>
                    <a:gd name="connsiteX6" fmla="*/ 81844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81844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81844" y="0"/>
                      </a:lnTo>
                      <a:cubicBezTo>
                        <a:pt x="85106" y="0"/>
                        <a:pt x="87750" y="2644"/>
                        <a:pt x="87750" y="5906"/>
                      </a:cubicBezTo>
                      <a:cubicBezTo>
                        <a:pt x="87750" y="9168"/>
                        <a:pt x="85106" y="11813"/>
                        <a:pt x="81844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20" name="Полилиния: фигура 119">
                  <a:extLst>
                    <a:ext uri="{FF2B5EF4-FFF2-40B4-BE49-F238E27FC236}">
                      <a16:creationId xmlns:a16="http://schemas.microsoft.com/office/drawing/2014/main" id="{A2F1154B-4AF4-4D5B-B3A7-FA552647B681}"/>
                    </a:ext>
                  </a:extLst>
                </p:cNvPr>
                <p:cNvSpPr/>
                <p:nvPr/>
              </p:nvSpPr>
              <p:spPr>
                <a:xfrm>
                  <a:off x="10519781" y="1832018"/>
                  <a:ext cx="63281" cy="11812"/>
                </a:xfrm>
                <a:custGeom>
                  <a:avLst/>
                  <a:gdLst>
                    <a:gd name="connsiteX0" fmla="*/ 57375 w 63281"/>
                    <a:gd name="connsiteY0" fmla="*/ 11813 h 11812"/>
                    <a:gd name="connsiteX1" fmla="*/ 5906 w 63281"/>
                    <a:gd name="connsiteY1" fmla="*/ 11813 h 11812"/>
                    <a:gd name="connsiteX2" fmla="*/ 0 w 63281"/>
                    <a:gd name="connsiteY2" fmla="*/ 5906 h 11812"/>
                    <a:gd name="connsiteX3" fmla="*/ 5906 w 63281"/>
                    <a:gd name="connsiteY3" fmla="*/ 0 h 11812"/>
                    <a:gd name="connsiteX4" fmla="*/ 57375 w 63281"/>
                    <a:gd name="connsiteY4" fmla="*/ 0 h 11812"/>
                    <a:gd name="connsiteX5" fmla="*/ 63281 w 63281"/>
                    <a:gd name="connsiteY5" fmla="*/ 5906 h 11812"/>
                    <a:gd name="connsiteX6" fmla="*/ 57375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7375" y="11813"/>
                      </a:moveTo>
                      <a:lnTo>
                        <a:pt x="5906" y="11813"/>
                      </a:lnTo>
                      <a:cubicBezTo>
                        <a:pt x="2644" y="11813"/>
                        <a:pt x="0" y="9168"/>
                        <a:pt x="0" y="5906"/>
                      </a:cubicBezTo>
                      <a:cubicBezTo>
                        <a:pt x="0" y="2644"/>
                        <a:pt x="2644" y="0"/>
                        <a:pt x="5906" y="0"/>
                      </a:cubicBezTo>
                      <a:lnTo>
                        <a:pt x="57375" y="0"/>
                      </a:lnTo>
                      <a:cubicBezTo>
                        <a:pt x="60637" y="0"/>
                        <a:pt x="63281" y="2644"/>
                        <a:pt x="63281" y="5906"/>
                      </a:cubicBezTo>
                      <a:cubicBezTo>
                        <a:pt x="63281" y="9168"/>
                        <a:pt x="60637" y="11813"/>
                        <a:pt x="57375" y="11813"/>
                      </a:cubicBezTo>
                      <a:close/>
                    </a:path>
                  </a:pathLst>
                </a:custGeom>
                <a:solidFill>
                  <a:srgbClr val="B4D2D7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4" name="Рисунок 9">
                <a:extLst>
                  <a:ext uri="{FF2B5EF4-FFF2-40B4-BE49-F238E27FC236}">
                    <a16:creationId xmlns:a16="http://schemas.microsoft.com/office/drawing/2014/main" id="{9973A1E3-A64E-420C-84E0-1F3194748B86}"/>
                  </a:ext>
                </a:extLst>
              </p:cNvPr>
              <p:cNvGrpSpPr/>
              <p:nvPr/>
            </p:nvGrpSpPr>
            <p:grpSpPr>
              <a:xfrm>
                <a:off x="10376344" y="1513117"/>
                <a:ext cx="298687" cy="432000"/>
                <a:chOff x="10376344" y="1513117"/>
                <a:chExt cx="298687" cy="432000"/>
              </a:xfrm>
              <a:solidFill>
                <a:srgbClr val="000000"/>
              </a:solidFill>
            </p:grpSpPr>
            <p:sp>
              <p:nvSpPr>
                <p:cNvPr id="95" name="Полилиния: фигура 94">
                  <a:extLst>
                    <a:ext uri="{FF2B5EF4-FFF2-40B4-BE49-F238E27FC236}">
                      <a16:creationId xmlns:a16="http://schemas.microsoft.com/office/drawing/2014/main" id="{42FEB837-E9D4-4D86-A232-5F2E9AD19A3B}"/>
                    </a:ext>
                  </a:extLst>
                </p:cNvPr>
                <p:cNvSpPr/>
                <p:nvPr/>
              </p:nvSpPr>
              <p:spPr>
                <a:xfrm>
                  <a:off x="10376344" y="1513117"/>
                  <a:ext cx="298687" cy="432000"/>
                </a:xfrm>
                <a:custGeom>
                  <a:avLst/>
                  <a:gdLst>
                    <a:gd name="connsiteX0" fmla="*/ 265781 w 298687"/>
                    <a:gd name="connsiteY0" fmla="*/ 55735 h 432000"/>
                    <a:gd name="connsiteX1" fmla="*/ 215052 w 298687"/>
                    <a:gd name="connsiteY1" fmla="*/ 55735 h 432000"/>
                    <a:gd name="connsiteX2" fmla="*/ 215052 w 298687"/>
                    <a:gd name="connsiteY2" fmla="*/ 5896 h 432000"/>
                    <a:gd name="connsiteX3" fmla="*/ 209145 w 298687"/>
                    <a:gd name="connsiteY3" fmla="*/ 0 h 432000"/>
                    <a:gd name="connsiteX4" fmla="*/ 89542 w 298687"/>
                    <a:gd name="connsiteY4" fmla="*/ 0 h 432000"/>
                    <a:gd name="connsiteX5" fmla="*/ 83636 w 298687"/>
                    <a:gd name="connsiteY5" fmla="*/ 5899 h 432000"/>
                    <a:gd name="connsiteX6" fmla="*/ 83636 w 298687"/>
                    <a:gd name="connsiteY6" fmla="*/ 5906 h 432000"/>
                    <a:gd name="connsiteX7" fmla="*/ 83636 w 298687"/>
                    <a:gd name="connsiteY7" fmla="*/ 55735 h 432000"/>
                    <a:gd name="connsiteX8" fmla="*/ 32906 w 298687"/>
                    <a:gd name="connsiteY8" fmla="*/ 55735 h 432000"/>
                    <a:gd name="connsiteX9" fmla="*/ 0 w 298687"/>
                    <a:gd name="connsiteY9" fmla="*/ 88641 h 432000"/>
                    <a:gd name="connsiteX10" fmla="*/ 0 w 298687"/>
                    <a:gd name="connsiteY10" fmla="*/ 399080 h 432000"/>
                    <a:gd name="connsiteX11" fmla="*/ 32906 w 298687"/>
                    <a:gd name="connsiteY11" fmla="*/ 432000 h 432000"/>
                    <a:gd name="connsiteX12" fmla="*/ 265781 w 298687"/>
                    <a:gd name="connsiteY12" fmla="*/ 432000 h 432000"/>
                    <a:gd name="connsiteX13" fmla="*/ 298688 w 298687"/>
                    <a:gd name="connsiteY13" fmla="*/ 399094 h 432000"/>
                    <a:gd name="connsiteX14" fmla="*/ 298688 w 298687"/>
                    <a:gd name="connsiteY14" fmla="*/ 292370 h 432000"/>
                    <a:gd name="connsiteX15" fmla="*/ 292781 w 298687"/>
                    <a:gd name="connsiteY15" fmla="*/ 286463 h 432000"/>
                    <a:gd name="connsiteX16" fmla="*/ 286875 w 298687"/>
                    <a:gd name="connsiteY16" fmla="*/ 292370 h 432000"/>
                    <a:gd name="connsiteX17" fmla="*/ 286875 w 298687"/>
                    <a:gd name="connsiteY17" fmla="*/ 399080 h 432000"/>
                    <a:gd name="connsiteX18" fmla="*/ 265781 w 298687"/>
                    <a:gd name="connsiteY18" fmla="*/ 420174 h 432000"/>
                    <a:gd name="connsiteX19" fmla="*/ 32906 w 298687"/>
                    <a:gd name="connsiteY19" fmla="*/ 420174 h 432000"/>
                    <a:gd name="connsiteX20" fmla="*/ 11813 w 298687"/>
                    <a:gd name="connsiteY20" fmla="*/ 399080 h 432000"/>
                    <a:gd name="connsiteX21" fmla="*/ 11813 w 298687"/>
                    <a:gd name="connsiteY21" fmla="*/ 88641 h 432000"/>
                    <a:gd name="connsiteX22" fmla="*/ 32906 w 298687"/>
                    <a:gd name="connsiteY22" fmla="*/ 67547 h 432000"/>
                    <a:gd name="connsiteX23" fmla="*/ 83636 w 298687"/>
                    <a:gd name="connsiteY23" fmla="*/ 67547 h 432000"/>
                    <a:gd name="connsiteX24" fmla="*/ 83636 w 298687"/>
                    <a:gd name="connsiteY24" fmla="*/ 89485 h 432000"/>
                    <a:gd name="connsiteX25" fmla="*/ 39656 w 298687"/>
                    <a:gd name="connsiteY25" fmla="*/ 89485 h 432000"/>
                    <a:gd name="connsiteX26" fmla="*/ 33750 w 298687"/>
                    <a:gd name="connsiteY26" fmla="*/ 95384 h 432000"/>
                    <a:gd name="connsiteX27" fmla="*/ 33750 w 298687"/>
                    <a:gd name="connsiteY27" fmla="*/ 95391 h 432000"/>
                    <a:gd name="connsiteX28" fmla="*/ 33750 w 298687"/>
                    <a:gd name="connsiteY28" fmla="*/ 362391 h 432000"/>
                    <a:gd name="connsiteX29" fmla="*/ 39656 w 298687"/>
                    <a:gd name="connsiteY29" fmla="*/ 368297 h 432000"/>
                    <a:gd name="connsiteX30" fmla="*/ 45563 w 298687"/>
                    <a:gd name="connsiteY30" fmla="*/ 362391 h 432000"/>
                    <a:gd name="connsiteX31" fmla="*/ 45563 w 298687"/>
                    <a:gd name="connsiteY31" fmla="*/ 101297 h 432000"/>
                    <a:gd name="connsiteX32" fmla="*/ 253125 w 298687"/>
                    <a:gd name="connsiteY32" fmla="*/ 101297 h 432000"/>
                    <a:gd name="connsiteX33" fmla="*/ 253125 w 298687"/>
                    <a:gd name="connsiteY33" fmla="*/ 386438 h 432000"/>
                    <a:gd name="connsiteX34" fmla="*/ 73406 w 298687"/>
                    <a:gd name="connsiteY34" fmla="*/ 386438 h 432000"/>
                    <a:gd name="connsiteX35" fmla="*/ 67500 w 298687"/>
                    <a:gd name="connsiteY35" fmla="*/ 392344 h 432000"/>
                    <a:gd name="connsiteX36" fmla="*/ 73406 w 298687"/>
                    <a:gd name="connsiteY36" fmla="*/ 398250 h 432000"/>
                    <a:gd name="connsiteX37" fmla="*/ 259031 w 298687"/>
                    <a:gd name="connsiteY37" fmla="*/ 398250 h 432000"/>
                    <a:gd name="connsiteX38" fmla="*/ 264938 w 298687"/>
                    <a:gd name="connsiteY38" fmla="*/ 392351 h 432000"/>
                    <a:gd name="connsiteX39" fmla="*/ 264938 w 298687"/>
                    <a:gd name="connsiteY39" fmla="*/ 392344 h 432000"/>
                    <a:gd name="connsiteX40" fmla="*/ 264938 w 298687"/>
                    <a:gd name="connsiteY40" fmla="*/ 95391 h 432000"/>
                    <a:gd name="connsiteX41" fmla="*/ 259038 w 298687"/>
                    <a:gd name="connsiteY41" fmla="*/ 89485 h 432000"/>
                    <a:gd name="connsiteX42" fmla="*/ 259031 w 298687"/>
                    <a:gd name="connsiteY42" fmla="*/ 89485 h 432000"/>
                    <a:gd name="connsiteX43" fmla="*/ 215052 w 298687"/>
                    <a:gd name="connsiteY43" fmla="*/ 89485 h 432000"/>
                    <a:gd name="connsiteX44" fmla="*/ 215052 w 298687"/>
                    <a:gd name="connsiteY44" fmla="*/ 67547 h 432000"/>
                    <a:gd name="connsiteX45" fmla="*/ 265781 w 298687"/>
                    <a:gd name="connsiteY45" fmla="*/ 67547 h 432000"/>
                    <a:gd name="connsiteX46" fmla="*/ 286875 w 298687"/>
                    <a:gd name="connsiteY46" fmla="*/ 88641 h 432000"/>
                    <a:gd name="connsiteX47" fmla="*/ 286875 w 298687"/>
                    <a:gd name="connsiteY47" fmla="*/ 142840 h 432000"/>
                    <a:gd name="connsiteX48" fmla="*/ 292781 w 298687"/>
                    <a:gd name="connsiteY48" fmla="*/ 148746 h 432000"/>
                    <a:gd name="connsiteX49" fmla="*/ 298688 w 298687"/>
                    <a:gd name="connsiteY49" fmla="*/ 142840 h 432000"/>
                    <a:gd name="connsiteX50" fmla="*/ 298688 w 298687"/>
                    <a:gd name="connsiteY50" fmla="*/ 88641 h 432000"/>
                    <a:gd name="connsiteX51" fmla="*/ 265781 w 298687"/>
                    <a:gd name="connsiteY51" fmla="*/ 55735 h 432000"/>
                    <a:gd name="connsiteX52" fmla="*/ 95448 w 298687"/>
                    <a:gd name="connsiteY52" fmla="*/ 89485 h 432000"/>
                    <a:gd name="connsiteX53" fmla="*/ 95448 w 298687"/>
                    <a:gd name="connsiteY53" fmla="*/ 11813 h 432000"/>
                    <a:gd name="connsiteX54" fmla="*/ 203239 w 298687"/>
                    <a:gd name="connsiteY54" fmla="*/ 11813 h 432000"/>
                    <a:gd name="connsiteX55" fmla="*/ 203239 w 298687"/>
                    <a:gd name="connsiteY55" fmla="*/ 89485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98687" h="432000">
                      <a:moveTo>
                        <a:pt x="265781" y="55735"/>
                      </a:moveTo>
                      <a:lnTo>
                        <a:pt x="215052" y="55735"/>
                      </a:lnTo>
                      <a:lnTo>
                        <a:pt x="215052" y="5896"/>
                      </a:lnTo>
                      <a:cubicBezTo>
                        <a:pt x="215046" y="2638"/>
                        <a:pt x="212403" y="0"/>
                        <a:pt x="209145" y="0"/>
                      </a:cubicBezTo>
                      <a:lnTo>
                        <a:pt x="89542" y="0"/>
                      </a:lnTo>
                      <a:cubicBezTo>
                        <a:pt x="86282" y="-2"/>
                        <a:pt x="83638" y="2639"/>
                        <a:pt x="83636" y="5899"/>
                      </a:cubicBezTo>
                      <a:cubicBezTo>
                        <a:pt x="83636" y="5902"/>
                        <a:pt x="83636" y="5904"/>
                        <a:pt x="83636" y="5906"/>
                      </a:cubicBezTo>
                      <a:lnTo>
                        <a:pt x="83636" y="55735"/>
                      </a:lnTo>
                      <a:lnTo>
                        <a:pt x="32906" y="55735"/>
                      </a:lnTo>
                      <a:cubicBezTo>
                        <a:pt x="14741" y="55755"/>
                        <a:pt x="20" y="70476"/>
                        <a:pt x="0" y="88641"/>
                      </a:cubicBezTo>
                      <a:lnTo>
                        <a:pt x="0" y="399080"/>
                      </a:lnTo>
                      <a:cubicBezTo>
                        <a:pt x="13" y="417251"/>
                        <a:pt x="14736" y="431980"/>
                        <a:pt x="32906" y="432000"/>
                      </a:cubicBezTo>
                      <a:lnTo>
                        <a:pt x="265781" y="432000"/>
                      </a:lnTo>
                      <a:cubicBezTo>
                        <a:pt x="283946" y="431980"/>
                        <a:pt x="298667" y="417259"/>
                        <a:pt x="298688" y="399094"/>
                      </a:cubicBezTo>
                      <a:lnTo>
                        <a:pt x="298688" y="292370"/>
                      </a:lnTo>
                      <a:cubicBezTo>
                        <a:pt x="298688" y="289108"/>
                        <a:pt x="296043" y="286463"/>
                        <a:pt x="292781" y="286463"/>
                      </a:cubicBezTo>
                      <a:cubicBezTo>
                        <a:pt x="289519" y="286463"/>
                        <a:pt x="286875" y="289108"/>
                        <a:pt x="286875" y="292370"/>
                      </a:cubicBezTo>
                      <a:lnTo>
                        <a:pt x="286875" y="399080"/>
                      </a:lnTo>
                      <a:cubicBezTo>
                        <a:pt x="286862" y="410725"/>
                        <a:pt x="277426" y="420161"/>
                        <a:pt x="265781" y="420174"/>
                      </a:cubicBezTo>
                      <a:lnTo>
                        <a:pt x="32906" y="420174"/>
                      </a:lnTo>
                      <a:cubicBezTo>
                        <a:pt x="21262" y="420161"/>
                        <a:pt x="11826" y="410725"/>
                        <a:pt x="11813" y="399080"/>
                      </a:cubicBezTo>
                      <a:lnTo>
                        <a:pt x="11813" y="88641"/>
                      </a:lnTo>
                      <a:cubicBezTo>
                        <a:pt x="11826" y="76997"/>
                        <a:pt x="21262" y="67560"/>
                        <a:pt x="32906" y="67547"/>
                      </a:cubicBezTo>
                      <a:lnTo>
                        <a:pt x="83636" y="67547"/>
                      </a:lnTo>
                      <a:lnTo>
                        <a:pt x="83636" y="89485"/>
                      </a:lnTo>
                      <a:lnTo>
                        <a:pt x="39656" y="89485"/>
                      </a:lnTo>
                      <a:cubicBezTo>
                        <a:pt x="36396" y="89483"/>
                        <a:pt x="33752" y="92124"/>
                        <a:pt x="33750" y="95384"/>
                      </a:cubicBezTo>
                      <a:cubicBezTo>
                        <a:pt x="33750" y="95387"/>
                        <a:pt x="33750" y="95389"/>
                        <a:pt x="33750" y="95391"/>
                      </a:cubicBezTo>
                      <a:lnTo>
                        <a:pt x="33750" y="362391"/>
                      </a:lnTo>
                      <a:cubicBezTo>
                        <a:pt x="33750" y="365653"/>
                        <a:pt x="36394" y="368297"/>
                        <a:pt x="39656" y="368297"/>
                      </a:cubicBezTo>
                      <a:cubicBezTo>
                        <a:pt x="42918" y="368297"/>
                        <a:pt x="45563" y="365653"/>
                        <a:pt x="45563" y="362391"/>
                      </a:cubicBezTo>
                      <a:lnTo>
                        <a:pt x="45563" y="101297"/>
                      </a:lnTo>
                      <a:lnTo>
                        <a:pt x="253125" y="101297"/>
                      </a:lnTo>
                      <a:lnTo>
                        <a:pt x="253125" y="386438"/>
                      </a:lnTo>
                      <a:lnTo>
                        <a:pt x="73406" y="386438"/>
                      </a:lnTo>
                      <a:cubicBezTo>
                        <a:pt x="70144" y="386438"/>
                        <a:pt x="67500" y="389082"/>
                        <a:pt x="67500" y="392344"/>
                      </a:cubicBezTo>
                      <a:cubicBezTo>
                        <a:pt x="67500" y="395606"/>
                        <a:pt x="70144" y="398250"/>
                        <a:pt x="73406" y="398250"/>
                      </a:cubicBezTo>
                      <a:lnTo>
                        <a:pt x="259031" y="398250"/>
                      </a:lnTo>
                      <a:cubicBezTo>
                        <a:pt x="262291" y="398252"/>
                        <a:pt x="264936" y="395611"/>
                        <a:pt x="264938" y="392351"/>
                      </a:cubicBezTo>
                      <a:cubicBezTo>
                        <a:pt x="264938" y="392348"/>
                        <a:pt x="264938" y="392346"/>
                        <a:pt x="264938" y="392344"/>
                      </a:cubicBezTo>
                      <a:lnTo>
                        <a:pt x="264938" y="95391"/>
                      </a:lnTo>
                      <a:cubicBezTo>
                        <a:pt x="264939" y="92131"/>
                        <a:pt x="262298" y="89487"/>
                        <a:pt x="259038" y="89485"/>
                      </a:cubicBezTo>
                      <a:cubicBezTo>
                        <a:pt x="259036" y="89485"/>
                        <a:pt x="259033" y="89485"/>
                        <a:pt x="259031" y="89485"/>
                      </a:cubicBezTo>
                      <a:lnTo>
                        <a:pt x="215052" y="89485"/>
                      </a:lnTo>
                      <a:lnTo>
                        <a:pt x="215052" y="67547"/>
                      </a:lnTo>
                      <a:lnTo>
                        <a:pt x="265781" y="67547"/>
                      </a:lnTo>
                      <a:cubicBezTo>
                        <a:pt x="277426" y="67560"/>
                        <a:pt x="286862" y="76997"/>
                        <a:pt x="286875" y="88641"/>
                      </a:cubicBezTo>
                      <a:lnTo>
                        <a:pt x="286875" y="142840"/>
                      </a:lnTo>
                      <a:cubicBezTo>
                        <a:pt x="286875" y="146102"/>
                        <a:pt x="289519" y="148746"/>
                        <a:pt x="292781" y="148746"/>
                      </a:cubicBezTo>
                      <a:cubicBezTo>
                        <a:pt x="296043" y="148746"/>
                        <a:pt x="298688" y="146102"/>
                        <a:pt x="298688" y="142840"/>
                      </a:cubicBezTo>
                      <a:lnTo>
                        <a:pt x="298688" y="88641"/>
                      </a:lnTo>
                      <a:cubicBezTo>
                        <a:pt x="298667" y="70476"/>
                        <a:pt x="283946" y="55755"/>
                        <a:pt x="265781" y="55735"/>
                      </a:cubicBezTo>
                      <a:close/>
                      <a:moveTo>
                        <a:pt x="95448" y="89485"/>
                      </a:moveTo>
                      <a:lnTo>
                        <a:pt x="95448" y="11813"/>
                      </a:lnTo>
                      <a:lnTo>
                        <a:pt x="203239" y="11813"/>
                      </a:lnTo>
                      <a:lnTo>
                        <a:pt x="203239" y="894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6" name="Полилиния: фигура 95">
                  <a:extLst>
                    <a:ext uri="{FF2B5EF4-FFF2-40B4-BE49-F238E27FC236}">
                      <a16:creationId xmlns:a16="http://schemas.microsoft.com/office/drawing/2014/main" id="{79AE19B7-887A-4D11-9810-6E8142D79CC3}"/>
                    </a:ext>
                  </a:extLst>
                </p:cNvPr>
                <p:cNvSpPr/>
                <p:nvPr/>
              </p:nvSpPr>
              <p:spPr>
                <a:xfrm>
                  <a:off x="10663219" y="1708466"/>
                  <a:ext cx="11812" cy="44512"/>
                </a:xfrm>
                <a:custGeom>
                  <a:avLst/>
                  <a:gdLst>
                    <a:gd name="connsiteX0" fmla="*/ 5906 w 11812"/>
                    <a:gd name="connsiteY0" fmla="*/ 0 h 44512"/>
                    <a:gd name="connsiteX1" fmla="*/ 0 w 11812"/>
                    <a:gd name="connsiteY1" fmla="*/ 5900 h 44512"/>
                    <a:gd name="connsiteX2" fmla="*/ 0 w 11812"/>
                    <a:gd name="connsiteY2" fmla="*/ 5906 h 44512"/>
                    <a:gd name="connsiteX3" fmla="*/ 0 w 11812"/>
                    <a:gd name="connsiteY3" fmla="*/ 38607 h 44512"/>
                    <a:gd name="connsiteX4" fmla="*/ 5906 w 11812"/>
                    <a:gd name="connsiteY4" fmla="*/ 44513 h 44512"/>
                    <a:gd name="connsiteX5" fmla="*/ 11813 w 11812"/>
                    <a:gd name="connsiteY5" fmla="*/ 38607 h 44512"/>
                    <a:gd name="connsiteX6" fmla="*/ 11813 w 11812"/>
                    <a:gd name="connsiteY6" fmla="*/ 5906 h 44512"/>
                    <a:gd name="connsiteX7" fmla="*/ 5913 w 11812"/>
                    <a:gd name="connsiteY7" fmla="*/ 0 h 44512"/>
                    <a:gd name="connsiteX8" fmla="*/ 5906 w 11812"/>
                    <a:gd name="connsiteY8" fmla="*/ 0 h 4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812" h="44512">
                      <a:moveTo>
                        <a:pt x="5906" y="0"/>
                      </a:moveTo>
                      <a:cubicBezTo>
                        <a:pt x="2646" y="-2"/>
                        <a:pt x="2" y="2639"/>
                        <a:pt x="0" y="5900"/>
                      </a:cubicBezTo>
                      <a:cubicBezTo>
                        <a:pt x="0" y="5902"/>
                        <a:pt x="0" y="5904"/>
                        <a:pt x="0" y="5906"/>
                      </a:cubicBezTo>
                      <a:lnTo>
                        <a:pt x="0" y="38607"/>
                      </a:lnTo>
                      <a:cubicBezTo>
                        <a:pt x="0" y="41869"/>
                        <a:pt x="2644" y="44513"/>
                        <a:pt x="5906" y="44513"/>
                      </a:cubicBezTo>
                      <a:cubicBezTo>
                        <a:pt x="9168" y="44513"/>
                        <a:pt x="11813" y="41869"/>
                        <a:pt x="11813" y="38607"/>
                      </a:cubicBezTo>
                      <a:lnTo>
                        <a:pt x="11813" y="5906"/>
                      </a:lnTo>
                      <a:cubicBezTo>
                        <a:pt x="11814" y="2646"/>
                        <a:pt x="9173" y="2"/>
                        <a:pt x="5913" y="0"/>
                      </a:cubicBezTo>
                      <a:cubicBezTo>
                        <a:pt x="5911" y="0"/>
                        <a:pt x="5908" y="0"/>
                        <a:pt x="59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7" name="Полилиния: фигура 96">
                  <a:extLst>
                    <a:ext uri="{FF2B5EF4-FFF2-40B4-BE49-F238E27FC236}">
                      <a16:creationId xmlns:a16="http://schemas.microsoft.com/office/drawing/2014/main" id="{FA8AF2FF-922E-4543-B573-F3AB0EA4602C}"/>
                    </a:ext>
                  </a:extLst>
                </p:cNvPr>
                <p:cNvSpPr/>
                <p:nvPr/>
              </p:nvSpPr>
              <p:spPr>
                <a:xfrm>
                  <a:off x="10501114" y="1539189"/>
                  <a:ext cx="49146" cy="49146"/>
                </a:xfrm>
                <a:custGeom>
                  <a:avLst/>
                  <a:gdLst>
                    <a:gd name="connsiteX0" fmla="*/ 43240 w 49146"/>
                    <a:gd name="connsiteY0" fmla="*/ 18667 h 49146"/>
                    <a:gd name="connsiteX1" fmla="*/ 30480 w 49146"/>
                    <a:gd name="connsiteY1" fmla="*/ 18667 h 49146"/>
                    <a:gd name="connsiteX2" fmla="*/ 30480 w 49146"/>
                    <a:gd name="connsiteY2" fmla="*/ 5906 h 49146"/>
                    <a:gd name="connsiteX3" fmla="*/ 24573 w 49146"/>
                    <a:gd name="connsiteY3" fmla="*/ 0 h 49146"/>
                    <a:gd name="connsiteX4" fmla="*/ 18667 w 49146"/>
                    <a:gd name="connsiteY4" fmla="*/ 5906 h 49146"/>
                    <a:gd name="connsiteX5" fmla="*/ 18667 w 49146"/>
                    <a:gd name="connsiteY5" fmla="*/ 18667 h 49146"/>
                    <a:gd name="connsiteX6" fmla="*/ 5906 w 49146"/>
                    <a:gd name="connsiteY6" fmla="*/ 18667 h 49146"/>
                    <a:gd name="connsiteX7" fmla="*/ 0 w 49146"/>
                    <a:gd name="connsiteY7" fmla="*/ 24573 h 49146"/>
                    <a:gd name="connsiteX8" fmla="*/ 5906 w 49146"/>
                    <a:gd name="connsiteY8" fmla="*/ 30480 h 49146"/>
                    <a:gd name="connsiteX9" fmla="*/ 18667 w 49146"/>
                    <a:gd name="connsiteY9" fmla="*/ 30480 h 49146"/>
                    <a:gd name="connsiteX10" fmla="*/ 18667 w 49146"/>
                    <a:gd name="connsiteY10" fmla="*/ 43241 h 49146"/>
                    <a:gd name="connsiteX11" fmla="*/ 24573 w 49146"/>
                    <a:gd name="connsiteY11" fmla="*/ 49147 h 49146"/>
                    <a:gd name="connsiteX12" fmla="*/ 30480 w 49146"/>
                    <a:gd name="connsiteY12" fmla="*/ 43241 h 49146"/>
                    <a:gd name="connsiteX13" fmla="*/ 30480 w 49146"/>
                    <a:gd name="connsiteY13" fmla="*/ 30480 h 49146"/>
                    <a:gd name="connsiteX14" fmla="*/ 43240 w 49146"/>
                    <a:gd name="connsiteY14" fmla="*/ 30480 h 49146"/>
                    <a:gd name="connsiteX15" fmla="*/ 49147 w 49146"/>
                    <a:gd name="connsiteY15" fmla="*/ 24573 h 49146"/>
                    <a:gd name="connsiteX16" fmla="*/ 43240 w 49146"/>
                    <a:gd name="connsiteY16" fmla="*/ 18667 h 4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146" h="49146">
                      <a:moveTo>
                        <a:pt x="43240" y="18667"/>
                      </a:moveTo>
                      <a:lnTo>
                        <a:pt x="30480" y="18667"/>
                      </a:lnTo>
                      <a:lnTo>
                        <a:pt x="30480" y="5906"/>
                      </a:lnTo>
                      <a:cubicBezTo>
                        <a:pt x="30480" y="2644"/>
                        <a:pt x="27835" y="0"/>
                        <a:pt x="24573" y="0"/>
                      </a:cubicBezTo>
                      <a:cubicBezTo>
                        <a:pt x="21311" y="0"/>
                        <a:pt x="18667" y="2644"/>
                        <a:pt x="18667" y="5906"/>
                      </a:cubicBezTo>
                      <a:lnTo>
                        <a:pt x="18667" y="18667"/>
                      </a:lnTo>
                      <a:lnTo>
                        <a:pt x="5906" y="18667"/>
                      </a:lnTo>
                      <a:cubicBezTo>
                        <a:pt x="2644" y="18667"/>
                        <a:pt x="0" y="21311"/>
                        <a:pt x="0" y="24573"/>
                      </a:cubicBezTo>
                      <a:cubicBezTo>
                        <a:pt x="0" y="27835"/>
                        <a:pt x="2644" y="30480"/>
                        <a:pt x="5906" y="30480"/>
                      </a:cubicBezTo>
                      <a:lnTo>
                        <a:pt x="18667" y="30480"/>
                      </a:lnTo>
                      <a:lnTo>
                        <a:pt x="18667" y="43241"/>
                      </a:lnTo>
                      <a:cubicBezTo>
                        <a:pt x="18667" y="46502"/>
                        <a:pt x="21311" y="49147"/>
                        <a:pt x="24573" y="49147"/>
                      </a:cubicBezTo>
                      <a:cubicBezTo>
                        <a:pt x="27835" y="49147"/>
                        <a:pt x="30480" y="46502"/>
                        <a:pt x="30480" y="43241"/>
                      </a:cubicBezTo>
                      <a:lnTo>
                        <a:pt x="30480" y="30480"/>
                      </a:lnTo>
                      <a:lnTo>
                        <a:pt x="43240" y="30480"/>
                      </a:lnTo>
                      <a:cubicBezTo>
                        <a:pt x="46502" y="30480"/>
                        <a:pt x="49147" y="27835"/>
                        <a:pt x="49147" y="24573"/>
                      </a:cubicBezTo>
                      <a:cubicBezTo>
                        <a:pt x="49147" y="21311"/>
                        <a:pt x="46502" y="18667"/>
                        <a:pt x="43240" y="186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8" name="Полилиния: фигура 97">
                  <a:extLst>
                    <a:ext uri="{FF2B5EF4-FFF2-40B4-BE49-F238E27FC236}">
                      <a16:creationId xmlns:a16="http://schemas.microsoft.com/office/drawing/2014/main" id="{113A8DEF-FD62-4CE7-A41C-FDC02ECBD960}"/>
                    </a:ext>
                  </a:extLst>
                </p:cNvPr>
                <p:cNvSpPr/>
                <p:nvPr/>
              </p:nvSpPr>
              <p:spPr>
                <a:xfrm>
                  <a:off x="10443842" y="1663972"/>
                  <a:ext cx="61386" cy="50395"/>
                </a:xfrm>
                <a:custGeom>
                  <a:avLst/>
                  <a:gdLst>
                    <a:gd name="connsiteX0" fmla="*/ 18540 w 61386"/>
                    <a:gd name="connsiteY0" fmla="*/ 49003 h 50395"/>
                    <a:gd name="connsiteX1" fmla="*/ 26840 w 61386"/>
                    <a:gd name="connsiteY1" fmla="*/ 48328 h 50395"/>
                    <a:gd name="connsiteX2" fmla="*/ 59749 w 61386"/>
                    <a:gd name="connsiteY2" fmla="*/ 9988 h 50395"/>
                    <a:gd name="connsiteX3" fmla="*/ 59563 w 61386"/>
                    <a:gd name="connsiteY3" fmla="*/ 1638 h 50395"/>
                    <a:gd name="connsiteX4" fmla="*/ 51212 w 61386"/>
                    <a:gd name="connsiteY4" fmla="*/ 1824 h 50395"/>
                    <a:gd name="connsiteX5" fmla="*/ 50795 w 61386"/>
                    <a:gd name="connsiteY5" fmla="*/ 2310 h 50395"/>
                    <a:gd name="connsiteX6" fmla="*/ 21696 w 61386"/>
                    <a:gd name="connsiteY6" fmla="*/ 36199 h 50395"/>
                    <a:gd name="connsiteX7" fmla="*/ 9725 w 61386"/>
                    <a:gd name="connsiteY7" fmla="*/ 26074 h 50395"/>
                    <a:gd name="connsiteX8" fmla="*/ 1399 w 61386"/>
                    <a:gd name="connsiteY8" fmla="*/ 26765 h 50395"/>
                    <a:gd name="connsiteX9" fmla="*/ 2091 w 61386"/>
                    <a:gd name="connsiteY9" fmla="*/ 35092 h 50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6" h="50395">
                      <a:moveTo>
                        <a:pt x="18540" y="49003"/>
                      </a:moveTo>
                      <a:cubicBezTo>
                        <a:pt x="21023" y="51096"/>
                        <a:pt x="24728" y="50795"/>
                        <a:pt x="26840" y="48328"/>
                      </a:cubicBezTo>
                      <a:lnTo>
                        <a:pt x="59749" y="9988"/>
                      </a:lnTo>
                      <a:cubicBezTo>
                        <a:pt x="62004" y="7631"/>
                        <a:pt x="61920" y="3892"/>
                        <a:pt x="59563" y="1638"/>
                      </a:cubicBezTo>
                      <a:cubicBezTo>
                        <a:pt x="57205" y="-617"/>
                        <a:pt x="53466" y="-533"/>
                        <a:pt x="51212" y="1824"/>
                      </a:cubicBezTo>
                      <a:cubicBezTo>
                        <a:pt x="51064" y="1979"/>
                        <a:pt x="50925" y="2141"/>
                        <a:pt x="50795" y="2310"/>
                      </a:cubicBezTo>
                      <a:lnTo>
                        <a:pt x="21696" y="36199"/>
                      </a:lnTo>
                      <a:lnTo>
                        <a:pt x="9725" y="26074"/>
                      </a:lnTo>
                      <a:cubicBezTo>
                        <a:pt x="7235" y="23965"/>
                        <a:pt x="3507" y="24275"/>
                        <a:pt x="1399" y="26765"/>
                      </a:cubicBezTo>
                      <a:cubicBezTo>
                        <a:pt x="-709" y="29256"/>
                        <a:pt x="-400" y="32983"/>
                        <a:pt x="2091" y="350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99" name="Полилиния: фигура 98">
                  <a:extLst>
                    <a:ext uri="{FF2B5EF4-FFF2-40B4-BE49-F238E27FC236}">
                      <a16:creationId xmlns:a16="http://schemas.microsoft.com/office/drawing/2014/main" id="{F1ABB067-7C82-4446-8A93-2CAC73653032}"/>
                    </a:ext>
                  </a:extLst>
                </p:cNvPr>
                <p:cNvSpPr/>
                <p:nvPr/>
              </p:nvSpPr>
              <p:spPr>
                <a:xfrm>
                  <a:off x="10519781" y="1670126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1" name="Полилиния: фигура 100">
                  <a:extLst>
                    <a:ext uri="{FF2B5EF4-FFF2-40B4-BE49-F238E27FC236}">
                      <a16:creationId xmlns:a16="http://schemas.microsoft.com/office/drawing/2014/main" id="{40AC87CC-C05F-4C57-A671-8BF84525D8EF}"/>
                    </a:ext>
                  </a:extLst>
                </p:cNvPr>
                <p:cNvSpPr/>
                <p:nvPr/>
              </p:nvSpPr>
              <p:spPr>
                <a:xfrm>
                  <a:off x="10519781" y="1696657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2" name="Полилиния: фигура 101">
                  <a:extLst>
                    <a:ext uri="{FF2B5EF4-FFF2-40B4-BE49-F238E27FC236}">
                      <a16:creationId xmlns:a16="http://schemas.microsoft.com/office/drawing/2014/main" id="{0A6D32CD-C803-48B2-B5B1-040D6CC7F7DF}"/>
                    </a:ext>
                  </a:extLst>
                </p:cNvPr>
                <p:cNvSpPr/>
                <p:nvPr/>
              </p:nvSpPr>
              <p:spPr>
                <a:xfrm>
                  <a:off x="10443842" y="1731891"/>
                  <a:ext cx="61174" cy="50159"/>
                </a:xfrm>
                <a:custGeom>
                  <a:avLst/>
                  <a:gdLst>
                    <a:gd name="connsiteX0" fmla="*/ 2091 w 61174"/>
                    <a:gd name="connsiteY0" fmla="*/ 34844 h 50159"/>
                    <a:gd name="connsiteX1" fmla="*/ 18540 w 61174"/>
                    <a:gd name="connsiteY1" fmla="*/ 48766 h 50159"/>
                    <a:gd name="connsiteX2" fmla="*/ 26840 w 61174"/>
                    <a:gd name="connsiteY2" fmla="*/ 48091 h 50159"/>
                    <a:gd name="connsiteX3" fmla="*/ 59749 w 61174"/>
                    <a:gd name="connsiteY3" fmla="*/ 9755 h 50159"/>
                    <a:gd name="connsiteX4" fmla="*/ 59115 w 61174"/>
                    <a:gd name="connsiteY4" fmla="*/ 1425 h 50159"/>
                    <a:gd name="connsiteX5" fmla="*/ 50785 w 61174"/>
                    <a:gd name="connsiteY5" fmla="*/ 2060 h 50159"/>
                    <a:gd name="connsiteX6" fmla="*/ 21696 w 61174"/>
                    <a:gd name="connsiteY6" fmla="*/ 35961 h 50159"/>
                    <a:gd name="connsiteX7" fmla="*/ 9725 w 61174"/>
                    <a:gd name="connsiteY7" fmla="*/ 25836 h 50159"/>
                    <a:gd name="connsiteX8" fmla="*/ 1399 w 61174"/>
                    <a:gd name="connsiteY8" fmla="*/ 26528 h 50159"/>
                    <a:gd name="connsiteX9" fmla="*/ 2091 w 61174"/>
                    <a:gd name="connsiteY9" fmla="*/ 34854 h 5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174" h="50159">
                      <a:moveTo>
                        <a:pt x="2091" y="34844"/>
                      </a:moveTo>
                      <a:lnTo>
                        <a:pt x="18540" y="48766"/>
                      </a:lnTo>
                      <a:cubicBezTo>
                        <a:pt x="21022" y="50861"/>
                        <a:pt x="24729" y="50560"/>
                        <a:pt x="26840" y="48091"/>
                      </a:cubicBezTo>
                      <a:lnTo>
                        <a:pt x="59749" y="9755"/>
                      </a:lnTo>
                      <a:cubicBezTo>
                        <a:pt x="61874" y="7279"/>
                        <a:pt x="61590" y="3550"/>
                        <a:pt x="59115" y="1425"/>
                      </a:cubicBezTo>
                      <a:cubicBezTo>
                        <a:pt x="56639" y="-700"/>
                        <a:pt x="52910" y="-416"/>
                        <a:pt x="50785" y="2060"/>
                      </a:cubicBezTo>
                      <a:lnTo>
                        <a:pt x="21696" y="35961"/>
                      </a:lnTo>
                      <a:lnTo>
                        <a:pt x="9725" y="25836"/>
                      </a:lnTo>
                      <a:cubicBezTo>
                        <a:pt x="7235" y="23728"/>
                        <a:pt x="3507" y="24038"/>
                        <a:pt x="1399" y="26528"/>
                      </a:cubicBezTo>
                      <a:cubicBezTo>
                        <a:pt x="-709" y="29019"/>
                        <a:pt x="-400" y="32746"/>
                        <a:pt x="2091" y="348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4" name="Полилиния: фигура 103">
                  <a:extLst>
                    <a:ext uri="{FF2B5EF4-FFF2-40B4-BE49-F238E27FC236}">
                      <a16:creationId xmlns:a16="http://schemas.microsoft.com/office/drawing/2014/main" id="{BC9CC21F-2619-4428-B388-1114D598053E}"/>
                    </a:ext>
                  </a:extLst>
                </p:cNvPr>
                <p:cNvSpPr/>
                <p:nvPr/>
              </p:nvSpPr>
              <p:spPr>
                <a:xfrm>
                  <a:off x="10519781" y="1737805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5" name="Полилиния: фигура 104">
                  <a:extLst>
                    <a:ext uri="{FF2B5EF4-FFF2-40B4-BE49-F238E27FC236}">
                      <a16:creationId xmlns:a16="http://schemas.microsoft.com/office/drawing/2014/main" id="{8592E1BF-9D7E-4DFF-B147-DC572860E96D}"/>
                    </a:ext>
                  </a:extLst>
                </p:cNvPr>
                <p:cNvSpPr/>
                <p:nvPr/>
              </p:nvSpPr>
              <p:spPr>
                <a:xfrm>
                  <a:off x="10519781" y="1764336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CD6182C5-C18F-4B99-9197-5D6485B81B01}"/>
                    </a:ext>
                  </a:extLst>
                </p:cNvPr>
                <p:cNvSpPr/>
                <p:nvPr/>
              </p:nvSpPr>
              <p:spPr>
                <a:xfrm>
                  <a:off x="10443758" y="1799573"/>
                  <a:ext cx="61258" cy="50158"/>
                </a:xfrm>
                <a:custGeom>
                  <a:avLst/>
                  <a:gdLst>
                    <a:gd name="connsiteX0" fmla="*/ 2175 w 61258"/>
                    <a:gd name="connsiteY0" fmla="*/ 34844 h 50158"/>
                    <a:gd name="connsiteX1" fmla="*/ 18625 w 61258"/>
                    <a:gd name="connsiteY1" fmla="*/ 48766 h 50158"/>
                    <a:gd name="connsiteX2" fmla="*/ 26924 w 61258"/>
                    <a:gd name="connsiteY2" fmla="*/ 48091 h 50158"/>
                    <a:gd name="connsiteX3" fmla="*/ 59834 w 61258"/>
                    <a:gd name="connsiteY3" fmla="*/ 9755 h 50158"/>
                    <a:gd name="connsiteX4" fmla="*/ 59199 w 61258"/>
                    <a:gd name="connsiteY4" fmla="*/ 1425 h 50158"/>
                    <a:gd name="connsiteX5" fmla="*/ 50870 w 61258"/>
                    <a:gd name="connsiteY5" fmla="*/ 2060 h 50158"/>
                    <a:gd name="connsiteX6" fmla="*/ 21781 w 61258"/>
                    <a:gd name="connsiteY6" fmla="*/ 35958 h 50158"/>
                    <a:gd name="connsiteX7" fmla="*/ 9809 w 61258"/>
                    <a:gd name="connsiteY7" fmla="*/ 25833 h 50158"/>
                    <a:gd name="connsiteX8" fmla="*/ 1474 w 61258"/>
                    <a:gd name="connsiteY8" fmla="*/ 26363 h 50158"/>
                    <a:gd name="connsiteX9" fmla="*/ 2003 w 61258"/>
                    <a:gd name="connsiteY9" fmla="*/ 34699 h 50158"/>
                    <a:gd name="connsiteX10" fmla="*/ 2175 w 61258"/>
                    <a:gd name="connsiteY10" fmla="*/ 34844 h 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258" h="50158">
                      <a:moveTo>
                        <a:pt x="2175" y="34844"/>
                      </a:moveTo>
                      <a:lnTo>
                        <a:pt x="18625" y="48766"/>
                      </a:lnTo>
                      <a:cubicBezTo>
                        <a:pt x="21107" y="50859"/>
                        <a:pt x="24813" y="50558"/>
                        <a:pt x="26924" y="48091"/>
                      </a:cubicBezTo>
                      <a:lnTo>
                        <a:pt x="59834" y="9755"/>
                      </a:lnTo>
                      <a:cubicBezTo>
                        <a:pt x="61959" y="7279"/>
                        <a:pt x="61674" y="3550"/>
                        <a:pt x="59199" y="1425"/>
                      </a:cubicBezTo>
                      <a:cubicBezTo>
                        <a:pt x="56724" y="-700"/>
                        <a:pt x="52995" y="-416"/>
                        <a:pt x="50870" y="2060"/>
                      </a:cubicBezTo>
                      <a:lnTo>
                        <a:pt x="21781" y="35958"/>
                      </a:lnTo>
                      <a:lnTo>
                        <a:pt x="9809" y="25833"/>
                      </a:lnTo>
                      <a:cubicBezTo>
                        <a:pt x="7361" y="23677"/>
                        <a:pt x="3629" y="23915"/>
                        <a:pt x="1474" y="26363"/>
                      </a:cubicBezTo>
                      <a:cubicBezTo>
                        <a:pt x="-682" y="28811"/>
                        <a:pt x="-445" y="32543"/>
                        <a:pt x="2003" y="34699"/>
                      </a:cubicBezTo>
                      <a:cubicBezTo>
                        <a:pt x="2060" y="34748"/>
                        <a:pt x="2117" y="34797"/>
                        <a:pt x="2175" y="348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7" name="Полилиния: фигура 106">
                  <a:extLst>
                    <a:ext uri="{FF2B5EF4-FFF2-40B4-BE49-F238E27FC236}">
                      <a16:creationId xmlns:a16="http://schemas.microsoft.com/office/drawing/2014/main" id="{691797F6-9A31-43C9-B8B0-6019B7C1A6E6}"/>
                    </a:ext>
                  </a:extLst>
                </p:cNvPr>
                <p:cNvSpPr/>
                <p:nvPr/>
              </p:nvSpPr>
              <p:spPr>
                <a:xfrm>
                  <a:off x="10519781" y="1805487"/>
                  <a:ext cx="87750" cy="11812"/>
                </a:xfrm>
                <a:custGeom>
                  <a:avLst/>
                  <a:gdLst>
                    <a:gd name="connsiteX0" fmla="*/ 5906 w 87750"/>
                    <a:gd name="connsiteY0" fmla="*/ 11813 h 11812"/>
                    <a:gd name="connsiteX1" fmla="*/ 81844 w 87750"/>
                    <a:gd name="connsiteY1" fmla="*/ 11813 h 11812"/>
                    <a:gd name="connsiteX2" fmla="*/ 87750 w 87750"/>
                    <a:gd name="connsiteY2" fmla="*/ 5906 h 11812"/>
                    <a:gd name="connsiteX3" fmla="*/ 81844 w 87750"/>
                    <a:gd name="connsiteY3" fmla="*/ 0 h 11812"/>
                    <a:gd name="connsiteX4" fmla="*/ 5906 w 87750"/>
                    <a:gd name="connsiteY4" fmla="*/ 0 h 11812"/>
                    <a:gd name="connsiteX5" fmla="*/ 0 w 87750"/>
                    <a:gd name="connsiteY5" fmla="*/ 5906 h 11812"/>
                    <a:gd name="connsiteX6" fmla="*/ 5906 w 87750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750" h="11812">
                      <a:moveTo>
                        <a:pt x="5906" y="11813"/>
                      </a:moveTo>
                      <a:lnTo>
                        <a:pt x="81844" y="11813"/>
                      </a:lnTo>
                      <a:cubicBezTo>
                        <a:pt x="85106" y="11813"/>
                        <a:pt x="87750" y="9168"/>
                        <a:pt x="87750" y="5906"/>
                      </a:cubicBezTo>
                      <a:cubicBezTo>
                        <a:pt x="87750" y="2644"/>
                        <a:pt x="85106" y="0"/>
                        <a:pt x="81844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08" name="Полилиния: фигура 107">
                  <a:extLst>
                    <a:ext uri="{FF2B5EF4-FFF2-40B4-BE49-F238E27FC236}">
                      <a16:creationId xmlns:a16="http://schemas.microsoft.com/office/drawing/2014/main" id="{449B10FD-F74D-40B6-A653-08277240D4DC}"/>
                    </a:ext>
                  </a:extLst>
                </p:cNvPr>
                <p:cNvSpPr/>
                <p:nvPr/>
              </p:nvSpPr>
              <p:spPr>
                <a:xfrm>
                  <a:off x="10519781" y="1832018"/>
                  <a:ext cx="63281" cy="11812"/>
                </a:xfrm>
                <a:custGeom>
                  <a:avLst/>
                  <a:gdLst>
                    <a:gd name="connsiteX0" fmla="*/ 5906 w 63281"/>
                    <a:gd name="connsiteY0" fmla="*/ 11813 h 11812"/>
                    <a:gd name="connsiteX1" fmla="*/ 57375 w 63281"/>
                    <a:gd name="connsiteY1" fmla="*/ 11813 h 11812"/>
                    <a:gd name="connsiteX2" fmla="*/ 63281 w 63281"/>
                    <a:gd name="connsiteY2" fmla="*/ 5906 h 11812"/>
                    <a:gd name="connsiteX3" fmla="*/ 57375 w 63281"/>
                    <a:gd name="connsiteY3" fmla="*/ 0 h 11812"/>
                    <a:gd name="connsiteX4" fmla="*/ 5906 w 63281"/>
                    <a:gd name="connsiteY4" fmla="*/ 0 h 11812"/>
                    <a:gd name="connsiteX5" fmla="*/ 0 w 63281"/>
                    <a:gd name="connsiteY5" fmla="*/ 5906 h 11812"/>
                    <a:gd name="connsiteX6" fmla="*/ 5906 w 63281"/>
                    <a:gd name="connsiteY6" fmla="*/ 11813 h 1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3281" h="11812">
                      <a:moveTo>
                        <a:pt x="5906" y="11813"/>
                      </a:moveTo>
                      <a:lnTo>
                        <a:pt x="57375" y="11813"/>
                      </a:lnTo>
                      <a:cubicBezTo>
                        <a:pt x="60637" y="11813"/>
                        <a:pt x="63281" y="9168"/>
                        <a:pt x="63281" y="5906"/>
                      </a:cubicBezTo>
                      <a:cubicBezTo>
                        <a:pt x="63281" y="2644"/>
                        <a:pt x="60637" y="0"/>
                        <a:pt x="57375" y="0"/>
                      </a:cubicBezTo>
                      <a:lnTo>
                        <a:pt x="5906" y="0"/>
                      </a:lnTo>
                      <a:cubicBezTo>
                        <a:pt x="2644" y="0"/>
                        <a:pt x="0" y="2644"/>
                        <a:pt x="0" y="5906"/>
                      </a:cubicBezTo>
                      <a:cubicBezTo>
                        <a:pt x="0" y="9168"/>
                        <a:pt x="2644" y="11813"/>
                        <a:pt x="5906" y="118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34BA8C2-0160-4972-8782-4C7176989A74}"/>
              </a:ext>
            </a:extLst>
          </p:cNvPr>
          <p:cNvGrpSpPr/>
          <p:nvPr/>
        </p:nvGrpSpPr>
        <p:grpSpPr>
          <a:xfrm>
            <a:off x="940864" y="1912067"/>
            <a:ext cx="443735" cy="500039"/>
            <a:chOff x="6702842" y="2531105"/>
            <a:chExt cx="443735" cy="500039"/>
          </a:xfrm>
        </p:grpSpPr>
        <p:sp>
          <p:nvSpPr>
            <p:cNvPr id="122" name="Блок-схема: узел 121">
              <a:extLst>
                <a:ext uri="{FF2B5EF4-FFF2-40B4-BE49-F238E27FC236}">
                  <a16:creationId xmlns:a16="http://schemas.microsoft.com/office/drawing/2014/main" id="{F9814A13-4499-4D4C-8DF2-D7A0CAF97036}"/>
                </a:ext>
              </a:extLst>
            </p:cNvPr>
            <p:cNvSpPr/>
            <p:nvPr/>
          </p:nvSpPr>
          <p:spPr>
            <a:xfrm>
              <a:off x="6702842" y="2634269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24" name="Рисунок 124">
              <a:extLst>
                <a:ext uri="{FF2B5EF4-FFF2-40B4-BE49-F238E27FC236}">
                  <a16:creationId xmlns:a16="http://schemas.microsoft.com/office/drawing/2014/main" id="{923584F6-C83E-4FE9-B8E3-5FC2E7F6B263}"/>
                </a:ext>
              </a:extLst>
            </p:cNvPr>
            <p:cNvGrpSpPr/>
            <p:nvPr/>
          </p:nvGrpSpPr>
          <p:grpSpPr>
            <a:xfrm>
              <a:off x="6750577" y="2531105"/>
              <a:ext cx="396000" cy="432000"/>
              <a:chOff x="540746" y="1667842"/>
              <a:chExt cx="395678" cy="399600"/>
            </a:xfrm>
            <a:solidFill>
              <a:srgbClr val="000000"/>
            </a:solidFill>
          </p:grpSpPr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FC39E456-D8C7-47DC-8024-CACCB71F0B81}"/>
                  </a:ext>
                </a:extLst>
              </p:cNvPr>
              <p:cNvSpPr/>
              <p:nvPr/>
            </p:nvSpPr>
            <p:spPr>
              <a:xfrm>
                <a:off x="785806" y="1819806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ADB7A266-DE75-4897-ACD2-D77368A6AB1C}"/>
                  </a:ext>
                </a:extLst>
              </p:cNvPr>
              <p:cNvSpPr/>
              <p:nvPr/>
            </p:nvSpPr>
            <p:spPr>
              <a:xfrm>
                <a:off x="785806" y="1855093"/>
                <a:ext cx="112638" cy="11705"/>
              </a:xfrm>
              <a:custGeom>
                <a:avLst/>
                <a:gdLst>
                  <a:gd name="connsiteX0" fmla="*/ 106785 w 112638"/>
                  <a:gd name="connsiteY0" fmla="*/ 0 h 11705"/>
                  <a:gd name="connsiteX1" fmla="*/ 5853 w 112638"/>
                  <a:gd name="connsiteY1" fmla="*/ 0 h 11705"/>
                  <a:gd name="connsiteX2" fmla="*/ 0 w 112638"/>
                  <a:gd name="connsiteY2" fmla="*/ 5853 h 11705"/>
                  <a:gd name="connsiteX3" fmla="*/ 5853 w 112638"/>
                  <a:gd name="connsiteY3" fmla="*/ 11705 h 11705"/>
                  <a:gd name="connsiteX4" fmla="*/ 106785 w 112638"/>
                  <a:gd name="connsiteY4" fmla="*/ 11705 h 11705"/>
                  <a:gd name="connsiteX5" fmla="*/ 112638 w 112638"/>
                  <a:gd name="connsiteY5" fmla="*/ 5853 h 11705"/>
                  <a:gd name="connsiteX6" fmla="*/ 106785 w 112638"/>
                  <a:gd name="connsiteY6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06785" y="0"/>
                    </a:move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8" y="11705"/>
                      <a:pt x="112638" y="9085"/>
                      <a:pt x="112638" y="5853"/>
                    </a:cubicBezTo>
                    <a:cubicBezTo>
                      <a:pt x="112638" y="2621"/>
                      <a:pt x="110017" y="0"/>
                      <a:pt x="1067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98BB501E-3285-45D1-A049-FAFDA6CBE338}"/>
                  </a:ext>
                </a:extLst>
              </p:cNvPr>
              <p:cNvSpPr/>
              <p:nvPr/>
            </p:nvSpPr>
            <p:spPr>
              <a:xfrm>
                <a:off x="785806" y="1890380"/>
                <a:ext cx="112638" cy="11705"/>
              </a:xfrm>
              <a:custGeom>
                <a:avLst/>
                <a:gdLst>
                  <a:gd name="connsiteX0" fmla="*/ 112638 w 112638"/>
                  <a:gd name="connsiteY0" fmla="*/ 5853 h 11705"/>
                  <a:gd name="connsiteX1" fmla="*/ 106785 w 112638"/>
                  <a:gd name="connsiteY1" fmla="*/ 0 h 11705"/>
                  <a:gd name="connsiteX2" fmla="*/ 5853 w 112638"/>
                  <a:gd name="connsiteY2" fmla="*/ 0 h 11705"/>
                  <a:gd name="connsiteX3" fmla="*/ 0 w 112638"/>
                  <a:gd name="connsiteY3" fmla="*/ 5853 h 11705"/>
                  <a:gd name="connsiteX4" fmla="*/ 5853 w 112638"/>
                  <a:gd name="connsiteY4" fmla="*/ 11705 h 11705"/>
                  <a:gd name="connsiteX5" fmla="*/ 106785 w 112638"/>
                  <a:gd name="connsiteY5" fmla="*/ 11705 h 11705"/>
                  <a:gd name="connsiteX6" fmla="*/ 112638 w 112638"/>
                  <a:gd name="connsiteY6" fmla="*/ 5853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638" h="11705">
                    <a:moveTo>
                      <a:pt x="112638" y="5853"/>
                    </a:moveTo>
                    <a:cubicBezTo>
                      <a:pt x="112638" y="2620"/>
                      <a:pt x="110017" y="0"/>
                      <a:pt x="106785" y="0"/>
                    </a:cubicBezTo>
                    <a:lnTo>
                      <a:pt x="5853" y="0"/>
                    </a:ln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106785" y="11705"/>
                    </a:lnTo>
                    <a:cubicBezTo>
                      <a:pt x="110017" y="11706"/>
                      <a:pt x="112638" y="9085"/>
                      <a:pt x="112638" y="58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133E2A5F-C238-4A4D-8B21-08DD5AAE07AB}"/>
                  </a:ext>
                </a:extLst>
              </p:cNvPr>
              <p:cNvSpPr/>
              <p:nvPr/>
            </p:nvSpPr>
            <p:spPr>
              <a:xfrm>
                <a:off x="785806" y="1925668"/>
                <a:ext cx="62171" cy="11705"/>
              </a:xfrm>
              <a:custGeom>
                <a:avLst/>
                <a:gdLst>
                  <a:gd name="connsiteX0" fmla="*/ 5853 w 62171"/>
                  <a:gd name="connsiteY0" fmla="*/ 0 h 11705"/>
                  <a:gd name="connsiteX1" fmla="*/ 0 w 62171"/>
                  <a:gd name="connsiteY1" fmla="*/ 5853 h 11705"/>
                  <a:gd name="connsiteX2" fmla="*/ 5853 w 62171"/>
                  <a:gd name="connsiteY2" fmla="*/ 11705 h 11705"/>
                  <a:gd name="connsiteX3" fmla="*/ 56319 w 62171"/>
                  <a:gd name="connsiteY3" fmla="*/ 11705 h 11705"/>
                  <a:gd name="connsiteX4" fmla="*/ 62171 w 62171"/>
                  <a:gd name="connsiteY4" fmla="*/ 5853 h 11705"/>
                  <a:gd name="connsiteX5" fmla="*/ 56319 w 62171"/>
                  <a:gd name="connsiteY5" fmla="*/ 0 h 1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71" h="11705">
                    <a:moveTo>
                      <a:pt x="5853" y="0"/>
                    </a:moveTo>
                    <a:cubicBezTo>
                      <a:pt x="2620" y="0"/>
                      <a:pt x="0" y="2621"/>
                      <a:pt x="0" y="5853"/>
                    </a:cubicBezTo>
                    <a:cubicBezTo>
                      <a:pt x="0" y="9085"/>
                      <a:pt x="2621" y="11705"/>
                      <a:pt x="5853" y="11705"/>
                    </a:cubicBezTo>
                    <a:lnTo>
                      <a:pt x="56319" y="11705"/>
                    </a:lnTo>
                    <a:cubicBezTo>
                      <a:pt x="59551" y="11705"/>
                      <a:pt x="62171" y="9085"/>
                      <a:pt x="62171" y="5853"/>
                    </a:cubicBezTo>
                    <a:cubicBezTo>
                      <a:pt x="62171" y="2621"/>
                      <a:pt x="59551" y="0"/>
                      <a:pt x="563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8D5B3A11-9393-438A-8E8A-EF6AEDB9D507}"/>
                  </a:ext>
                </a:extLst>
              </p:cNvPr>
              <p:cNvSpPr/>
              <p:nvPr/>
            </p:nvSpPr>
            <p:spPr>
              <a:xfrm>
                <a:off x="540746" y="1667842"/>
                <a:ext cx="395678" cy="399600"/>
              </a:xfrm>
              <a:custGeom>
                <a:avLst/>
                <a:gdLst>
                  <a:gd name="connsiteX0" fmla="*/ 387196 w 395678"/>
                  <a:gd name="connsiteY0" fmla="*/ 68830 h 399600"/>
                  <a:gd name="connsiteX1" fmla="*/ 326849 w 395678"/>
                  <a:gd name="connsiteY1" fmla="*/ 8484 h 399600"/>
                  <a:gd name="connsiteX2" fmla="*/ 306370 w 395678"/>
                  <a:gd name="connsiteY2" fmla="*/ 0 h 399600"/>
                  <a:gd name="connsiteX3" fmla="*/ 107788 w 395678"/>
                  <a:gd name="connsiteY3" fmla="*/ 0 h 399600"/>
                  <a:gd name="connsiteX4" fmla="*/ 78829 w 395678"/>
                  <a:gd name="connsiteY4" fmla="*/ 28960 h 399600"/>
                  <a:gd name="connsiteX5" fmla="*/ 78829 w 395678"/>
                  <a:gd name="connsiteY5" fmla="*/ 88885 h 399600"/>
                  <a:gd name="connsiteX6" fmla="*/ 84682 w 395678"/>
                  <a:gd name="connsiteY6" fmla="*/ 94738 h 399600"/>
                  <a:gd name="connsiteX7" fmla="*/ 90534 w 395678"/>
                  <a:gd name="connsiteY7" fmla="*/ 88885 h 399600"/>
                  <a:gd name="connsiteX8" fmla="*/ 90534 w 395678"/>
                  <a:gd name="connsiteY8" fmla="*/ 28960 h 399600"/>
                  <a:gd name="connsiteX9" fmla="*/ 107788 w 395678"/>
                  <a:gd name="connsiteY9" fmla="*/ 11706 h 399600"/>
                  <a:gd name="connsiteX10" fmla="*/ 306370 w 395678"/>
                  <a:gd name="connsiteY10" fmla="*/ 11706 h 399600"/>
                  <a:gd name="connsiteX11" fmla="*/ 310088 w 395678"/>
                  <a:gd name="connsiteY11" fmla="*/ 12109 h 399600"/>
                  <a:gd name="connsiteX12" fmla="*/ 310088 w 395678"/>
                  <a:gd name="connsiteY12" fmla="*/ 65412 h 399600"/>
                  <a:gd name="connsiteX13" fmla="*/ 330266 w 395678"/>
                  <a:gd name="connsiteY13" fmla="*/ 85590 h 399600"/>
                  <a:gd name="connsiteX14" fmla="*/ 383563 w 395678"/>
                  <a:gd name="connsiteY14" fmla="*/ 85590 h 399600"/>
                  <a:gd name="connsiteX15" fmla="*/ 383971 w 395678"/>
                  <a:gd name="connsiteY15" fmla="*/ 89308 h 399600"/>
                  <a:gd name="connsiteX16" fmla="*/ 383971 w 395678"/>
                  <a:gd name="connsiteY16" fmla="*/ 370641 h 399600"/>
                  <a:gd name="connsiteX17" fmla="*/ 366717 w 395678"/>
                  <a:gd name="connsiteY17" fmla="*/ 387895 h 399600"/>
                  <a:gd name="connsiteX18" fmla="*/ 288087 w 395678"/>
                  <a:gd name="connsiteY18" fmla="*/ 387895 h 399600"/>
                  <a:gd name="connsiteX19" fmla="*/ 284813 w 395678"/>
                  <a:gd name="connsiteY19" fmla="*/ 354629 h 399600"/>
                  <a:gd name="connsiteX20" fmla="*/ 231596 w 395678"/>
                  <a:gd name="connsiteY20" fmla="*/ 301412 h 399600"/>
                  <a:gd name="connsiteX21" fmla="*/ 217239 w 395678"/>
                  <a:gd name="connsiteY21" fmla="*/ 298261 h 399600"/>
                  <a:gd name="connsiteX22" fmla="*/ 205782 w 395678"/>
                  <a:gd name="connsiteY22" fmla="*/ 286804 h 399600"/>
                  <a:gd name="connsiteX23" fmla="*/ 193808 w 395678"/>
                  <a:gd name="connsiteY23" fmla="*/ 140281 h 399600"/>
                  <a:gd name="connsiteX24" fmla="*/ 33208 w 395678"/>
                  <a:gd name="connsiteY24" fmla="*/ 140281 h 399600"/>
                  <a:gd name="connsiteX25" fmla="*/ 33208 w 395678"/>
                  <a:gd name="connsiteY25" fmla="*/ 300881 h 399600"/>
                  <a:gd name="connsiteX26" fmla="*/ 179727 w 395678"/>
                  <a:gd name="connsiteY26" fmla="*/ 312850 h 399600"/>
                  <a:gd name="connsiteX27" fmla="*/ 191188 w 395678"/>
                  <a:gd name="connsiteY27" fmla="*/ 324311 h 399600"/>
                  <a:gd name="connsiteX28" fmla="*/ 194341 w 395678"/>
                  <a:gd name="connsiteY28" fmla="*/ 338669 h 399600"/>
                  <a:gd name="connsiteX29" fmla="*/ 243566 w 395678"/>
                  <a:gd name="connsiteY29" fmla="*/ 387895 h 399600"/>
                  <a:gd name="connsiteX30" fmla="*/ 107788 w 395678"/>
                  <a:gd name="connsiteY30" fmla="*/ 387895 h 399600"/>
                  <a:gd name="connsiteX31" fmla="*/ 90534 w 395678"/>
                  <a:gd name="connsiteY31" fmla="*/ 370641 h 399600"/>
                  <a:gd name="connsiteX32" fmla="*/ 90534 w 395678"/>
                  <a:gd name="connsiteY32" fmla="*/ 351882 h 399600"/>
                  <a:gd name="connsiteX33" fmla="*/ 84682 w 395678"/>
                  <a:gd name="connsiteY33" fmla="*/ 346029 h 399600"/>
                  <a:gd name="connsiteX34" fmla="*/ 78829 w 395678"/>
                  <a:gd name="connsiteY34" fmla="*/ 351882 h 399600"/>
                  <a:gd name="connsiteX35" fmla="*/ 78829 w 395678"/>
                  <a:gd name="connsiteY35" fmla="*/ 370641 h 399600"/>
                  <a:gd name="connsiteX36" fmla="*/ 107788 w 395678"/>
                  <a:gd name="connsiteY36" fmla="*/ 399600 h 399600"/>
                  <a:gd name="connsiteX37" fmla="*/ 366718 w 395678"/>
                  <a:gd name="connsiteY37" fmla="*/ 399600 h 399600"/>
                  <a:gd name="connsiteX38" fmla="*/ 395678 w 395678"/>
                  <a:gd name="connsiteY38" fmla="*/ 370641 h 399600"/>
                  <a:gd name="connsiteX39" fmla="*/ 395678 w 395678"/>
                  <a:gd name="connsiteY39" fmla="*/ 89308 h 399600"/>
                  <a:gd name="connsiteX40" fmla="*/ 387196 w 395678"/>
                  <a:gd name="connsiteY40" fmla="*/ 68830 h 399600"/>
                  <a:gd name="connsiteX41" fmla="*/ 41487 w 395678"/>
                  <a:gd name="connsiteY41" fmla="*/ 292603 h 399600"/>
                  <a:gd name="connsiteX42" fmla="*/ 41487 w 395678"/>
                  <a:gd name="connsiteY42" fmla="*/ 148558 h 399600"/>
                  <a:gd name="connsiteX43" fmla="*/ 185532 w 395678"/>
                  <a:gd name="connsiteY43" fmla="*/ 148558 h 399600"/>
                  <a:gd name="connsiteX44" fmla="*/ 193456 w 395678"/>
                  <a:gd name="connsiteY44" fmla="*/ 283708 h 399600"/>
                  <a:gd name="connsiteX45" fmla="*/ 176637 w 395678"/>
                  <a:gd name="connsiteY45" fmla="*/ 300527 h 399600"/>
                  <a:gd name="connsiteX46" fmla="*/ 41487 w 395678"/>
                  <a:gd name="connsiteY46" fmla="*/ 292603 h 399600"/>
                  <a:gd name="connsiteX47" fmla="*/ 188945 w 395678"/>
                  <a:gd name="connsiteY47" fmla="*/ 305468 h 399600"/>
                  <a:gd name="connsiteX48" fmla="*/ 198418 w 395678"/>
                  <a:gd name="connsiteY48" fmla="*/ 295994 h 399600"/>
                  <a:gd name="connsiteX49" fmla="*/ 208057 w 395678"/>
                  <a:gd name="connsiteY49" fmla="*/ 305633 h 399600"/>
                  <a:gd name="connsiteX50" fmla="*/ 198561 w 395678"/>
                  <a:gd name="connsiteY50" fmla="*/ 315129 h 399600"/>
                  <a:gd name="connsiteX51" fmla="*/ 188923 w 395678"/>
                  <a:gd name="connsiteY51" fmla="*/ 305490 h 399600"/>
                  <a:gd name="connsiteX52" fmla="*/ 188945 w 395678"/>
                  <a:gd name="connsiteY52" fmla="*/ 305468 h 399600"/>
                  <a:gd name="connsiteX53" fmla="*/ 255834 w 395678"/>
                  <a:gd name="connsiteY53" fmla="*/ 383607 h 399600"/>
                  <a:gd name="connsiteX54" fmla="*/ 202618 w 395678"/>
                  <a:gd name="connsiteY54" fmla="*/ 330391 h 399600"/>
                  <a:gd name="connsiteX55" fmla="*/ 202618 w 395678"/>
                  <a:gd name="connsiteY55" fmla="*/ 327625 h 399600"/>
                  <a:gd name="connsiteX56" fmla="*/ 202696 w 395678"/>
                  <a:gd name="connsiteY56" fmla="*/ 327548 h 399600"/>
                  <a:gd name="connsiteX57" fmla="*/ 202699 w 395678"/>
                  <a:gd name="connsiteY57" fmla="*/ 327544 h 399600"/>
                  <a:gd name="connsiteX58" fmla="*/ 220554 w 395678"/>
                  <a:gd name="connsiteY58" fmla="*/ 309689 h 399600"/>
                  <a:gd name="connsiteX59" fmla="*/ 223320 w 395678"/>
                  <a:gd name="connsiteY59" fmla="*/ 309689 h 399600"/>
                  <a:gd name="connsiteX60" fmla="*/ 276536 w 395678"/>
                  <a:gd name="connsiteY60" fmla="*/ 362906 h 399600"/>
                  <a:gd name="connsiteX61" fmla="*/ 276536 w 395678"/>
                  <a:gd name="connsiteY61" fmla="*/ 383607 h 399600"/>
                  <a:gd name="connsiteX62" fmla="*/ 255834 w 395678"/>
                  <a:gd name="connsiteY62" fmla="*/ 383607 h 399600"/>
                  <a:gd name="connsiteX63" fmla="*/ 321794 w 395678"/>
                  <a:gd name="connsiteY63" fmla="*/ 65412 h 399600"/>
                  <a:gd name="connsiteX64" fmla="*/ 321794 w 395678"/>
                  <a:gd name="connsiteY64" fmla="*/ 19983 h 399600"/>
                  <a:gd name="connsiteX65" fmla="*/ 375695 w 395678"/>
                  <a:gd name="connsiteY65" fmla="*/ 73884 h 399600"/>
                  <a:gd name="connsiteX66" fmla="*/ 330267 w 395678"/>
                  <a:gd name="connsiteY66" fmla="*/ 73884 h 399600"/>
                  <a:gd name="connsiteX67" fmla="*/ 321794 w 395678"/>
                  <a:gd name="connsiteY67" fmla="*/ 65412 h 39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95678" h="399600">
                    <a:moveTo>
                      <a:pt x="387196" y="68830"/>
                    </a:moveTo>
                    <a:lnTo>
                      <a:pt x="326849" y="8484"/>
                    </a:lnTo>
                    <a:cubicBezTo>
                      <a:pt x="321488" y="3118"/>
                      <a:pt x="314141" y="0"/>
                      <a:pt x="306370" y="0"/>
                    </a:cubicBezTo>
                    <a:lnTo>
                      <a:pt x="107788" y="0"/>
                    </a:lnTo>
                    <a:cubicBezTo>
                      <a:pt x="91820" y="0"/>
                      <a:pt x="78829" y="12992"/>
                      <a:pt x="78829" y="28960"/>
                    </a:cubicBezTo>
                    <a:lnTo>
                      <a:pt x="78829" y="88885"/>
                    </a:lnTo>
                    <a:cubicBezTo>
                      <a:pt x="78829" y="92118"/>
                      <a:pt x="81450" y="94738"/>
                      <a:pt x="84682" y="94738"/>
                    </a:cubicBezTo>
                    <a:cubicBezTo>
                      <a:pt x="87914" y="94738"/>
                      <a:pt x="90534" y="92117"/>
                      <a:pt x="90534" y="88885"/>
                    </a:cubicBezTo>
                    <a:lnTo>
                      <a:pt x="90534" y="28960"/>
                    </a:lnTo>
                    <a:cubicBezTo>
                      <a:pt x="90534" y="19446"/>
                      <a:pt x="98274" y="11706"/>
                      <a:pt x="107788" y="11706"/>
                    </a:cubicBezTo>
                    <a:lnTo>
                      <a:pt x="306370" y="11706"/>
                    </a:lnTo>
                    <a:cubicBezTo>
                      <a:pt x="307633" y="11706"/>
                      <a:pt x="308874" y="11841"/>
                      <a:pt x="310088" y="12109"/>
                    </a:cubicBezTo>
                    <a:lnTo>
                      <a:pt x="310088" y="65412"/>
                    </a:lnTo>
                    <a:cubicBezTo>
                      <a:pt x="310088" y="76538"/>
                      <a:pt x="319140" y="85590"/>
                      <a:pt x="330266" y="85590"/>
                    </a:cubicBezTo>
                    <a:lnTo>
                      <a:pt x="383563" y="85590"/>
                    </a:lnTo>
                    <a:cubicBezTo>
                      <a:pt x="383833" y="86812"/>
                      <a:pt x="383971" y="88063"/>
                      <a:pt x="383971" y="89308"/>
                    </a:cubicBezTo>
                    <a:lnTo>
                      <a:pt x="383971" y="370641"/>
                    </a:lnTo>
                    <a:cubicBezTo>
                      <a:pt x="383971" y="380154"/>
                      <a:pt x="376231" y="387895"/>
                      <a:pt x="366717" y="387895"/>
                    </a:cubicBezTo>
                    <a:lnTo>
                      <a:pt x="288087" y="387895"/>
                    </a:lnTo>
                    <a:cubicBezTo>
                      <a:pt x="294931" y="377662"/>
                      <a:pt x="293841" y="363657"/>
                      <a:pt x="284813" y="354629"/>
                    </a:cubicBezTo>
                    <a:lnTo>
                      <a:pt x="231596" y="301412"/>
                    </a:lnTo>
                    <a:cubicBezTo>
                      <a:pt x="227721" y="297537"/>
                      <a:pt x="222078" y="296495"/>
                      <a:pt x="217239" y="298261"/>
                    </a:cubicBezTo>
                    <a:lnTo>
                      <a:pt x="205782" y="286804"/>
                    </a:lnTo>
                    <a:cubicBezTo>
                      <a:pt x="238105" y="241917"/>
                      <a:pt x="233339" y="179812"/>
                      <a:pt x="193808" y="140281"/>
                    </a:cubicBezTo>
                    <a:cubicBezTo>
                      <a:pt x="149936" y="96409"/>
                      <a:pt x="77953" y="95535"/>
                      <a:pt x="33208" y="140281"/>
                    </a:cubicBezTo>
                    <a:cubicBezTo>
                      <a:pt x="-11069" y="184558"/>
                      <a:pt x="-11069" y="256603"/>
                      <a:pt x="33208" y="300881"/>
                    </a:cubicBezTo>
                    <a:cubicBezTo>
                      <a:pt x="72705" y="340378"/>
                      <a:pt x="134869" y="345073"/>
                      <a:pt x="179727" y="312850"/>
                    </a:cubicBezTo>
                    <a:lnTo>
                      <a:pt x="191188" y="324311"/>
                    </a:lnTo>
                    <a:cubicBezTo>
                      <a:pt x="189423" y="329151"/>
                      <a:pt x="190464" y="334793"/>
                      <a:pt x="194341" y="338669"/>
                    </a:cubicBezTo>
                    <a:lnTo>
                      <a:pt x="243566" y="387895"/>
                    </a:lnTo>
                    <a:lnTo>
                      <a:pt x="107788" y="387895"/>
                    </a:lnTo>
                    <a:cubicBezTo>
                      <a:pt x="98275" y="387895"/>
                      <a:pt x="90534" y="380155"/>
                      <a:pt x="90534" y="370641"/>
                    </a:cubicBezTo>
                    <a:lnTo>
                      <a:pt x="90534" y="351882"/>
                    </a:lnTo>
                    <a:cubicBezTo>
                      <a:pt x="90534" y="348649"/>
                      <a:pt x="87914" y="346029"/>
                      <a:pt x="84682" y="346029"/>
                    </a:cubicBezTo>
                    <a:cubicBezTo>
                      <a:pt x="81450" y="346029"/>
                      <a:pt x="78829" y="348650"/>
                      <a:pt x="78829" y="351882"/>
                    </a:cubicBezTo>
                    <a:lnTo>
                      <a:pt x="78829" y="370641"/>
                    </a:lnTo>
                    <a:cubicBezTo>
                      <a:pt x="78829" y="386609"/>
                      <a:pt x="91821" y="399600"/>
                      <a:pt x="107788" y="399600"/>
                    </a:cubicBezTo>
                    <a:lnTo>
                      <a:pt x="366718" y="399600"/>
                    </a:lnTo>
                    <a:cubicBezTo>
                      <a:pt x="382686" y="399600"/>
                      <a:pt x="395678" y="386608"/>
                      <a:pt x="395678" y="370641"/>
                    </a:cubicBezTo>
                    <a:lnTo>
                      <a:pt x="395678" y="89308"/>
                    </a:lnTo>
                    <a:cubicBezTo>
                      <a:pt x="395678" y="81713"/>
                      <a:pt x="392664" y="74294"/>
                      <a:pt x="387196" y="68830"/>
                    </a:cubicBezTo>
                    <a:close/>
                    <a:moveTo>
                      <a:pt x="41487" y="292603"/>
                    </a:moveTo>
                    <a:cubicBezTo>
                      <a:pt x="1773" y="252890"/>
                      <a:pt x="1773" y="188272"/>
                      <a:pt x="41487" y="148558"/>
                    </a:cubicBezTo>
                    <a:cubicBezTo>
                      <a:pt x="81706" y="108338"/>
                      <a:pt x="146257" y="109283"/>
                      <a:pt x="185532" y="148558"/>
                    </a:cubicBezTo>
                    <a:cubicBezTo>
                      <a:pt x="222100" y="185126"/>
                      <a:pt x="225507" y="243228"/>
                      <a:pt x="193456" y="283708"/>
                    </a:cubicBezTo>
                    <a:cubicBezTo>
                      <a:pt x="188535" y="289922"/>
                      <a:pt x="182858" y="295602"/>
                      <a:pt x="176637" y="300527"/>
                    </a:cubicBezTo>
                    <a:cubicBezTo>
                      <a:pt x="136416" y="332372"/>
                      <a:pt x="78171" y="329288"/>
                      <a:pt x="41487" y="292603"/>
                    </a:cubicBezTo>
                    <a:close/>
                    <a:moveTo>
                      <a:pt x="188945" y="305468"/>
                    </a:moveTo>
                    <a:cubicBezTo>
                      <a:pt x="192255" y="302522"/>
                      <a:pt x="195412" y="299371"/>
                      <a:pt x="198418" y="295994"/>
                    </a:cubicBezTo>
                    <a:lnTo>
                      <a:pt x="208057" y="305633"/>
                    </a:lnTo>
                    <a:lnTo>
                      <a:pt x="198561" y="315129"/>
                    </a:lnTo>
                    <a:lnTo>
                      <a:pt x="188923" y="305490"/>
                    </a:lnTo>
                    <a:cubicBezTo>
                      <a:pt x="188930" y="305483"/>
                      <a:pt x="188937" y="305475"/>
                      <a:pt x="188945" y="305468"/>
                    </a:cubicBezTo>
                    <a:close/>
                    <a:moveTo>
                      <a:pt x="255834" y="383607"/>
                    </a:moveTo>
                    <a:lnTo>
                      <a:pt x="202618" y="330391"/>
                    </a:lnTo>
                    <a:cubicBezTo>
                      <a:pt x="201856" y="329629"/>
                      <a:pt x="201854" y="328390"/>
                      <a:pt x="202618" y="327625"/>
                    </a:cubicBezTo>
                    <a:lnTo>
                      <a:pt x="202696" y="327548"/>
                    </a:lnTo>
                    <a:cubicBezTo>
                      <a:pt x="202697" y="327546"/>
                      <a:pt x="202699" y="327546"/>
                      <a:pt x="202699" y="327544"/>
                    </a:cubicBezTo>
                    <a:lnTo>
                      <a:pt x="220554" y="309689"/>
                    </a:lnTo>
                    <a:cubicBezTo>
                      <a:pt x="221316" y="308927"/>
                      <a:pt x="222558" y="308927"/>
                      <a:pt x="223320" y="309689"/>
                    </a:cubicBezTo>
                    <a:lnTo>
                      <a:pt x="276536" y="362906"/>
                    </a:lnTo>
                    <a:cubicBezTo>
                      <a:pt x="282242" y="368613"/>
                      <a:pt x="282242" y="377899"/>
                      <a:pt x="276536" y="383607"/>
                    </a:cubicBezTo>
                    <a:cubicBezTo>
                      <a:pt x="270814" y="389327"/>
                      <a:pt x="261555" y="389327"/>
                      <a:pt x="255834" y="383607"/>
                    </a:cubicBezTo>
                    <a:close/>
                    <a:moveTo>
                      <a:pt x="321794" y="65412"/>
                    </a:moveTo>
                    <a:lnTo>
                      <a:pt x="321794" y="19983"/>
                    </a:lnTo>
                    <a:lnTo>
                      <a:pt x="375695" y="73884"/>
                    </a:lnTo>
                    <a:lnTo>
                      <a:pt x="330267" y="73884"/>
                    </a:lnTo>
                    <a:cubicBezTo>
                      <a:pt x="325594" y="73884"/>
                      <a:pt x="321794" y="70083"/>
                      <a:pt x="321794" y="654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69A966CB-A341-4031-AA6A-8A21F35E7E91}"/>
                  </a:ext>
                </a:extLst>
              </p:cNvPr>
              <p:cNvSpPr/>
              <p:nvPr/>
            </p:nvSpPr>
            <p:spPr>
              <a:xfrm>
                <a:off x="656211" y="1705821"/>
                <a:ext cx="141301" cy="47610"/>
              </a:xfrm>
              <a:custGeom>
                <a:avLst/>
                <a:gdLst>
                  <a:gd name="connsiteX0" fmla="*/ 128713 w 141301"/>
                  <a:gd name="connsiteY0" fmla="*/ 0 h 47610"/>
                  <a:gd name="connsiteX1" fmla="*/ 12589 w 141301"/>
                  <a:gd name="connsiteY1" fmla="*/ 0 h 47610"/>
                  <a:gd name="connsiteX2" fmla="*/ 0 w 141301"/>
                  <a:gd name="connsiteY2" fmla="*/ 12589 h 47610"/>
                  <a:gd name="connsiteX3" fmla="*/ 0 w 141301"/>
                  <a:gd name="connsiteY3" fmla="*/ 35022 h 47610"/>
                  <a:gd name="connsiteX4" fmla="*/ 12589 w 141301"/>
                  <a:gd name="connsiteY4" fmla="*/ 47611 h 47610"/>
                  <a:gd name="connsiteX5" fmla="*/ 128713 w 141301"/>
                  <a:gd name="connsiteY5" fmla="*/ 47611 h 47610"/>
                  <a:gd name="connsiteX6" fmla="*/ 141302 w 141301"/>
                  <a:gd name="connsiteY6" fmla="*/ 35022 h 47610"/>
                  <a:gd name="connsiteX7" fmla="*/ 141302 w 141301"/>
                  <a:gd name="connsiteY7" fmla="*/ 12589 h 47610"/>
                  <a:gd name="connsiteX8" fmla="*/ 128713 w 141301"/>
                  <a:gd name="connsiteY8" fmla="*/ 0 h 47610"/>
                  <a:gd name="connsiteX9" fmla="*/ 129595 w 141301"/>
                  <a:gd name="connsiteY9" fmla="*/ 35021 h 47610"/>
                  <a:gd name="connsiteX10" fmla="*/ 128712 w 141301"/>
                  <a:gd name="connsiteY10" fmla="*/ 35904 h 47610"/>
                  <a:gd name="connsiteX11" fmla="*/ 12589 w 141301"/>
                  <a:gd name="connsiteY11" fmla="*/ 35904 h 47610"/>
                  <a:gd name="connsiteX12" fmla="*/ 11706 w 141301"/>
                  <a:gd name="connsiteY12" fmla="*/ 35021 h 47610"/>
                  <a:gd name="connsiteX13" fmla="*/ 11706 w 141301"/>
                  <a:gd name="connsiteY13" fmla="*/ 12589 h 47610"/>
                  <a:gd name="connsiteX14" fmla="*/ 12589 w 141301"/>
                  <a:gd name="connsiteY14" fmla="*/ 11706 h 47610"/>
                  <a:gd name="connsiteX15" fmla="*/ 128713 w 141301"/>
                  <a:gd name="connsiteY15" fmla="*/ 11706 h 47610"/>
                  <a:gd name="connsiteX16" fmla="*/ 129595 w 141301"/>
                  <a:gd name="connsiteY16" fmla="*/ 12589 h 47610"/>
                  <a:gd name="connsiteX17" fmla="*/ 129595 w 141301"/>
                  <a:gd name="connsiteY17" fmla="*/ 35021 h 4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1301" h="47610">
                    <a:moveTo>
                      <a:pt x="128713" y="0"/>
                    </a:moveTo>
                    <a:lnTo>
                      <a:pt x="12589" y="0"/>
                    </a:lnTo>
                    <a:cubicBezTo>
                      <a:pt x="5647" y="0"/>
                      <a:pt x="0" y="5647"/>
                      <a:pt x="0" y="12589"/>
                    </a:cubicBezTo>
                    <a:lnTo>
                      <a:pt x="0" y="35022"/>
                    </a:lnTo>
                    <a:cubicBezTo>
                      <a:pt x="0" y="41963"/>
                      <a:pt x="5647" y="47611"/>
                      <a:pt x="12589" y="47611"/>
                    </a:cubicBezTo>
                    <a:lnTo>
                      <a:pt x="128713" y="47611"/>
                    </a:lnTo>
                    <a:cubicBezTo>
                      <a:pt x="135654" y="47611"/>
                      <a:pt x="141302" y="41963"/>
                      <a:pt x="141302" y="35022"/>
                    </a:cubicBezTo>
                    <a:lnTo>
                      <a:pt x="141302" y="12589"/>
                    </a:lnTo>
                    <a:cubicBezTo>
                      <a:pt x="141301" y="5647"/>
                      <a:pt x="135653" y="0"/>
                      <a:pt x="128713" y="0"/>
                    </a:cubicBezTo>
                    <a:close/>
                    <a:moveTo>
                      <a:pt x="129595" y="35021"/>
                    </a:moveTo>
                    <a:cubicBezTo>
                      <a:pt x="129595" y="35507"/>
                      <a:pt x="129199" y="35904"/>
                      <a:pt x="128712" y="35904"/>
                    </a:cubicBezTo>
                    <a:lnTo>
                      <a:pt x="12589" y="35904"/>
                    </a:lnTo>
                    <a:cubicBezTo>
                      <a:pt x="12103" y="35904"/>
                      <a:pt x="11706" y="35508"/>
                      <a:pt x="11706" y="35021"/>
                    </a:cubicBezTo>
                    <a:lnTo>
                      <a:pt x="11706" y="12589"/>
                    </a:lnTo>
                    <a:cubicBezTo>
                      <a:pt x="11706" y="12103"/>
                      <a:pt x="12102" y="11706"/>
                      <a:pt x="12589" y="11706"/>
                    </a:cubicBezTo>
                    <a:lnTo>
                      <a:pt x="128713" y="11706"/>
                    </a:lnTo>
                    <a:cubicBezTo>
                      <a:pt x="129200" y="11706"/>
                      <a:pt x="129595" y="12102"/>
                      <a:pt x="129595" y="12589"/>
                    </a:cubicBezTo>
                    <a:lnTo>
                      <a:pt x="129595" y="35021"/>
                    </a:ln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06751D32-2705-4BD0-AB40-ED761D4C198A}"/>
                  </a:ext>
                </a:extLst>
              </p:cNvPr>
              <p:cNvSpPr/>
              <p:nvPr/>
            </p:nvSpPr>
            <p:spPr>
              <a:xfrm>
                <a:off x="565009" y="1798244"/>
                <a:ext cx="179423" cy="180356"/>
              </a:xfrm>
              <a:custGeom>
                <a:avLst/>
                <a:gdLst>
                  <a:gd name="connsiteX0" fmla="*/ 153041 w 179423"/>
                  <a:gd name="connsiteY0" fmla="*/ 153973 h 180356"/>
                  <a:gd name="connsiteX1" fmla="*/ 153041 w 179423"/>
                  <a:gd name="connsiteY1" fmla="*/ 26383 h 180356"/>
                  <a:gd name="connsiteX2" fmla="*/ 25450 w 179423"/>
                  <a:gd name="connsiteY2" fmla="*/ 26383 h 180356"/>
                  <a:gd name="connsiteX3" fmla="*/ 68 w 179423"/>
                  <a:gd name="connsiteY3" fmla="*/ 76466 h 180356"/>
                  <a:gd name="connsiteX4" fmla="*/ 4969 w 179423"/>
                  <a:gd name="connsiteY4" fmla="*/ 83136 h 180356"/>
                  <a:gd name="connsiteX5" fmla="*/ 11639 w 179423"/>
                  <a:gd name="connsiteY5" fmla="*/ 78236 h 180356"/>
                  <a:gd name="connsiteX6" fmla="*/ 33727 w 179423"/>
                  <a:gd name="connsiteY6" fmla="*/ 34660 h 180356"/>
                  <a:gd name="connsiteX7" fmla="*/ 144763 w 179423"/>
                  <a:gd name="connsiteY7" fmla="*/ 34660 h 180356"/>
                  <a:gd name="connsiteX8" fmla="*/ 148327 w 179423"/>
                  <a:gd name="connsiteY8" fmla="*/ 141880 h 180356"/>
                  <a:gd name="connsiteX9" fmla="*/ 135664 w 179423"/>
                  <a:gd name="connsiteY9" fmla="*/ 129871 h 180356"/>
                  <a:gd name="connsiteX10" fmla="*/ 109424 w 179423"/>
                  <a:gd name="connsiteY10" fmla="*/ 123909 h 180356"/>
                  <a:gd name="connsiteX11" fmla="*/ 109393 w 179423"/>
                  <a:gd name="connsiteY11" fmla="*/ 116518 h 180356"/>
                  <a:gd name="connsiteX12" fmla="*/ 122991 w 179423"/>
                  <a:gd name="connsiteY12" fmla="*/ 94256 h 180356"/>
                  <a:gd name="connsiteX13" fmla="*/ 126369 w 179423"/>
                  <a:gd name="connsiteY13" fmla="*/ 91981 h 180356"/>
                  <a:gd name="connsiteX14" fmla="*/ 129379 w 179423"/>
                  <a:gd name="connsiteY14" fmla="*/ 84612 h 180356"/>
                  <a:gd name="connsiteX15" fmla="*/ 129334 w 179423"/>
                  <a:gd name="connsiteY15" fmla="*/ 56509 h 180356"/>
                  <a:gd name="connsiteX16" fmla="*/ 117415 w 179423"/>
                  <a:gd name="connsiteY16" fmla="*/ 42368 h 180356"/>
                  <a:gd name="connsiteX17" fmla="*/ 103339 w 179423"/>
                  <a:gd name="connsiteY17" fmla="*/ 30800 h 180356"/>
                  <a:gd name="connsiteX18" fmla="*/ 75084 w 179423"/>
                  <a:gd name="connsiteY18" fmla="*/ 30800 h 180356"/>
                  <a:gd name="connsiteX19" fmla="*/ 48667 w 179423"/>
                  <a:gd name="connsiteY19" fmla="*/ 57215 h 180356"/>
                  <a:gd name="connsiteX20" fmla="*/ 48667 w 179423"/>
                  <a:gd name="connsiteY20" fmla="*/ 84721 h 180356"/>
                  <a:gd name="connsiteX21" fmla="*/ 54978 w 179423"/>
                  <a:gd name="connsiteY21" fmla="*/ 94234 h 180356"/>
                  <a:gd name="connsiteX22" fmla="*/ 67955 w 179423"/>
                  <a:gd name="connsiteY22" fmla="*/ 116018 h 180356"/>
                  <a:gd name="connsiteX23" fmla="*/ 67989 w 179423"/>
                  <a:gd name="connsiteY23" fmla="*/ 124083 h 180356"/>
                  <a:gd name="connsiteX24" fmla="*/ 41799 w 179423"/>
                  <a:gd name="connsiteY24" fmla="*/ 130266 h 180356"/>
                  <a:gd name="connsiteX25" fmla="*/ 29912 w 179423"/>
                  <a:gd name="connsiteY25" fmla="*/ 141590 h 180356"/>
                  <a:gd name="connsiteX26" fmla="*/ 11901 w 179423"/>
                  <a:gd name="connsiteY26" fmla="*/ 103709 h 180356"/>
                  <a:gd name="connsiteX27" fmla="*/ 5131 w 179423"/>
                  <a:gd name="connsiteY27" fmla="*/ 98946 h 180356"/>
                  <a:gd name="connsiteX28" fmla="*/ 368 w 179423"/>
                  <a:gd name="connsiteY28" fmla="*/ 105716 h 180356"/>
                  <a:gd name="connsiteX29" fmla="*/ 25451 w 179423"/>
                  <a:gd name="connsiteY29" fmla="*/ 153972 h 180356"/>
                  <a:gd name="connsiteX30" fmla="*/ 153041 w 179423"/>
                  <a:gd name="connsiteY30" fmla="*/ 153973 h 180356"/>
                  <a:gd name="connsiteX31" fmla="*/ 75084 w 179423"/>
                  <a:gd name="connsiteY31" fmla="*/ 42507 h 180356"/>
                  <a:gd name="connsiteX32" fmla="*/ 103339 w 179423"/>
                  <a:gd name="connsiteY32" fmla="*/ 42507 h 180356"/>
                  <a:gd name="connsiteX33" fmla="*/ 105980 w 179423"/>
                  <a:gd name="connsiteY33" fmla="*/ 45148 h 180356"/>
                  <a:gd name="connsiteX34" fmla="*/ 114702 w 179423"/>
                  <a:gd name="connsiteY34" fmla="*/ 53870 h 180356"/>
                  <a:gd name="connsiteX35" fmla="*/ 114988 w 179423"/>
                  <a:gd name="connsiteY35" fmla="*/ 53870 h 180356"/>
                  <a:gd name="connsiteX36" fmla="*/ 117629 w 179423"/>
                  <a:gd name="connsiteY36" fmla="*/ 56511 h 180356"/>
                  <a:gd name="connsiteX37" fmla="*/ 117629 w 179423"/>
                  <a:gd name="connsiteY37" fmla="*/ 59652 h 180356"/>
                  <a:gd name="connsiteX38" fmla="*/ 110554 w 179423"/>
                  <a:gd name="connsiteY38" fmla="*/ 58989 h 180356"/>
                  <a:gd name="connsiteX39" fmla="*/ 90598 w 179423"/>
                  <a:gd name="connsiteY39" fmla="*/ 63620 h 180356"/>
                  <a:gd name="connsiteX40" fmla="*/ 79782 w 179423"/>
                  <a:gd name="connsiteY40" fmla="*/ 66668 h 180356"/>
                  <a:gd name="connsiteX41" fmla="*/ 60374 w 179423"/>
                  <a:gd name="connsiteY41" fmla="*/ 66668 h 180356"/>
                  <a:gd name="connsiteX42" fmla="*/ 60374 w 179423"/>
                  <a:gd name="connsiteY42" fmla="*/ 57218 h 180356"/>
                  <a:gd name="connsiteX43" fmla="*/ 75084 w 179423"/>
                  <a:gd name="connsiteY43" fmla="*/ 42507 h 180356"/>
                  <a:gd name="connsiteX44" fmla="*/ 60373 w 179423"/>
                  <a:gd name="connsiteY44" fmla="*/ 83472 h 180356"/>
                  <a:gd name="connsiteX45" fmla="*/ 60373 w 179423"/>
                  <a:gd name="connsiteY45" fmla="*/ 78373 h 180356"/>
                  <a:gd name="connsiteX46" fmla="*/ 79781 w 179423"/>
                  <a:gd name="connsiteY46" fmla="*/ 78373 h 180356"/>
                  <a:gd name="connsiteX47" fmla="*/ 96711 w 179423"/>
                  <a:gd name="connsiteY47" fmla="*/ 73601 h 180356"/>
                  <a:gd name="connsiteX48" fmla="*/ 109460 w 179423"/>
                  <a:gd name="connsiteY48" fmla="*/ 70642 h 180356"/>
                  <a:gd name="connsiteX49" fmla="*/ 117632 w 179423"/>
                  <a:gd name="connsiteY49" fmla="*/ 71408 h 180356"/>
                  <a:gd name="connsiteX50" fmla="*/ 117666 w 179423"/>
                  <a:gd name="connsiteY50" fmla="*/ 83450 h 180356"/>
                  <a:gd name="connsiteX51" fmla="*/ 111673 w 179423"/>
                  <a:gd name="connsiteY51" fmla="*/ 90171 h 180356"/>
                  <a:gd name="connsiteX52" fmla="*/ 89001 w 179423"/>
                  <a:gd name="connsiteY52" fmla="*/ 111513 h 180356"/>
                  <a:gd name="connsiteX53" fmla="*/ 66294 w 179423"/>
                  <a:gd name="connsiteY53" fmla="*/ 90189 h 180356"/>
                  <a:gd name="connsiteX54" fmla="*/ 60373 w 179423"/>
                  <a:gd name="connsiteY54" fmla="*/ 83472 h 180356"/>
                  <a:gd name="connsiteX55" fmla="*/ 89001 w 179423"/>
                  <a:gd name="connsiteY55" fmla="*/ 123220 h 180356"/>
                  <a:gd name="connsiteX56" fmla="*/ 97711 w 179423"/>
                  <a:gd name="connsiteY56" fmla="*/ 122097 h 180356"/>
                  <a:gd name="connsiteX57" fmla="*/ 97725 w 179423"/>
                  <a:gd name="connsiteY57" fmla="*/ 125360 h 180356"/>
                  <a:gd name="connsiteX58" fmla="*/ 98694 w 179423"/>
                  <a:gd name="connsiteY58" fmla="*/ 129618 h 180356"/>
                  <a:gd name="connsiteX59" fmla="*/ 88722 w 179423"/>
                  <a:gd name="connsiteY59" fmla="*/ 132676 h 180356"/>
                  <a:gd name="connsiteX60" fmla="*/ 88668 w 179423"/>
                  <a:gd name="connsiteY60" fmla="*/ 132676 h 180356"/>
                  <a:gd name="connsiteX61" fmla="*/ 78765 w 179423"/>
                  <a:gd name="connsiteY61" fmla="*/ 129699 h 180356"/>
                  <a:gd name="connsiteX62" fmla="*/ 79702 w 179423"/>
                  <a:gd name="connsiteY62" fmla="*/ 125435 h 180356"/>
                  <a:gd name="connsiteX63" fmla="*/ 79687 w 179423"/>
                  <a:gd name="connsiteY63" fmla="*/ 121936 h 180356"/>
                  <a:gd name="connsiteX64" fmla="*/ 89001 w 179423"/>
                  <a:gd name="connsiteY64" fmla="*/ 123220 h 180356"/>
                  <a:gd name="connsiteX65" fmla="*/ 39077 w 179423"/>
                  <a:gd name="connsiteY65" fmla="*/ 150570 h 180356"/>
                  <a:gd name="connsiteX66" fmla="*/ 46605 w 179423"/>
                  <a:gd name="connsiteY66" fmla="*/ 140940 h 180356"/>
                  <a:gd name="connsiteX67" fmla="*/ 67916 w 179423"/>
                  <a:gd name="connsiteY67" fmla="*/ 135920 h 180356"/>
                  <a:gd name="connsiteX68" fmla="*/ 88665 w 179423"/>
                  <a:gd name="connsiteY68" fmla="*/ 144381 h 180356"/>
                  <a:gd name="connsiteX69" fmla="*/ 88754 w 179423"/>
                  <a:gd name="connsiteY69" fmla="*/ 144381 h 180356"/>
                  <a:gd name="connsiteX70" fmla="*/ 109596 w 179423"/>
                  <a:gd name="connsiteY70" fmla="*/ 135745 h 180356"/>
                  <a:gd name="connsiteX71" fmla="*/ 130949 w 179423"/>
                  <a:gd name="connsiteY71" fmla="*/ 140585 h 180356"/>
                  <a:gd name="connsiteX72" fmla="*/ 139033 w 179423"/>
                  <a:gd name="connsiteY72" fmla="*/ 150889 h 180356"/>
                  <a:gd name="connsiteX73" fmla="*/ 39077 w 179423"/>
                  <a:gd name="connsiteY73" fmla="*/ 150570 h 18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79423" h="180356">
                    <a:moveTo>
                      <a:pt x="153041" y="153973"/>
                    </a:moveTo>
                    <a:cubicBezTo>
                      <a:pt x="188218" y="118797"/>
                      <a:pt x="188218" y="61559"/>
                      <a:pt x="153041" y="26383"/>
                    </a:cubicBezTo>
                    <a:cubicBezTo>
                      <a:pt x="117863" y="-8794"/>
                      <a:pt x="60628" y="-8794"/>
                      <a:pt x="25450" y="26383"/>
                    </a:cubicBezTo>
                    <a:cubicBezTo>
                      <a:pt x="11764" y="40070"/>
                      <a:pt x="2987" y="57388"/>
                      <a:pt x="68" y="76466"/>
                    </a:cubicBezTo>
                    <a:cubicBezTo>
                      <a:pt x="-420" y="79661"/>
                      <a:pt x="1773" y="82648"/>
                      <a:pt x="4969" y="83136"/>
                    </a:cubicBezTo>
                    <a:cubicBezTo>
                      <a:pt x="8165" y="83627"/>
                      <a:pt x="11151" y="81432"/>
                      <a:pt x="11639" y="78236"/>
                    </a:cubicBezTo>
                    <a:cubicBezTo>
                      <a:pt x="14179" y="61640"/>
                      <a:pt x="21817" y="46571"/>
                      <a:pt x="33727" y="34660"/>
                    </a:cubicBezTo>
                    <a:cubicBezTo>
                      <a:pt x="64340" y="4048"/>
                      <a:pt x="114150" y="4048"/>
                      <a:pt x="144763" y="34660"/>
                    </a:cubicBezTo>
                    <a:cubicBezTo>
                      <a:pt x="174135" y="64032"/>
                      <a:pt x="175320" y="111076"/>
                      <a:pt x="148327" y="141880"/>
                    </a:cubicBezTo>
                    <a:cubicBezTo>
                      <a:pt x="145757" y="136648"/>
                      <a:pt x="141384" y="132389"/>
                      <a:pt x="135664" y="129871"/>
                    </a:cubicBezTo>
                    <a:cubicBezTo>
                      <a:pt x="128731" y="126818"/>
                      <a:pt x="116777" y="124878"/>
                      <a:pt x="109424" y="123909"/>
                    </a:cubicBezTo>
                    <a:lnTo>
                      <a:pt x="109393" y="116518"/>
                    </a:lnTo>
                    <a:cubicBezTo>
                      <a:pt x="116498" y="111286"/>
                      <a:pt x="121542" y="103391"/>
                      <a:pt x="122991" y="94256"/>
                    </a:cubicBezTo>
                    <a:cubicBezTo>
                      <a:pt x="124241" y="93737"/>
                      <a:pt x="125387" y="92970"/>
                      <a:pt x="126369" y="91981"/>
                    </a:cubicBezTo>
                    <a:cubicBezTo>
                      <a:pt x="128329" y="90008"/>
                      <a:pt x="129397" y="87391"/>
                      <a:pt x="129379" y="84612"/>
                    </a:cubicBezTo>
                    <a:cubicBezTo>
                      <a:pt x="129327" y="76855"/>
                      <a:pt x="129334" y="63998"/>
                      <a:pt x="129334" y="56509"/>
                    </a:cubicBezTo>
                    <a:cubicBezTo>
                      <a:pt x="129334" y="49426"/>
                      <a:pt x="124174" y="43525"/>
                      <a:pt x="117415" y="42368"/>
                    </a:cubicBezTo>
                    <a:cubicBezTo>
                      <a:pt x="116118" y="35782"/>
                      <a:pt x="110300" y="30800"/>
                      <a:pt x="103339" y="30800"/>
                    </a:cubicBezTo>
                    <a:lnTo>
                      <a:pt x="75084" y="30800"/>
                    </a:lnTo>
                    <a:cubicBezTo>
                      <a:pt x="60518" y="30800"/>
                      <a:pt x="48667" y="42649"/>
                      <a:pt x="48667" y="57215"/>
                    </a:cubicBezTo>
                    <a:lnTo>
                      <a:pt x="48667" y="84721"/>
                    </a:lnTo>
                    <a:cubicBezTo>
                      <a:pt x="48667" y="88991"/>
                      <a:pt x="51273" y="92664"/>
                      <a:pt x="54978" y="94234"/>
                    </a:cubicBezTo>
                    <a:cubicBezTo>
                      <a:pt x="56395" y="103090"/>
                      <a:pt x="61187" y="110785"/>
                      <a:pt x="67955" y="116018"/>
                    </a:cubicBezTo>
                    <a:lnTo>
                      <a:pt x="67989" y="124083"/>
                    </a:lnTo>
                    <a:cubicBezTo>
                      <a:pt x="60645" y="125114"/>
                      <a:pt x="48708" y="127155"/>
                      <a:pt x="41799" y="130266"/>
                    </a:cubicBezTo>
                    <a:cubicBezTo>
                      <a:pt x="36545" y="132633"/>
                      <a:pt x="32439" y="136647"/>
                      <a:pt x="29912" y="141590"/>
                    </a:cubicBezTo>
                    <a:cubicBezTo>
                      <a:pt x="20554" y="130818"/>
                      <a:pt x="14358" y="117831"/>
                      <a:pt x="11901" y="103709"/>
                    </a:cubicBezTo>
                    <a:cubicBezTo>
                      <a:pt x="11347" y="100525"/>
                      <a:pt x="8315" y="98392"/>
                      <a:pt x="5131" y="98946"/>
                    </a:cubicBezTo>
                    <a:cubicBezTo>
                      <a:pt x="1946" y="99500"/>
                      <a:pt x="-186" y="102532"/>
                      <a:pt x="368" y="105716"/>
                    </a:cubicBezTo>
                    <a:cubicBezTo>
                      <a:pt x="3561" y="124068"/>
                      <a:pt x="12235" y="140754"/>
                      <a:pt x="25451" y="153972"/>
                    </a:cubicBezTo>
                    <a:cubicBezTo>
                      <a:pt x="60782" y="189305"/>
                      <a:pt x="118020" y="188996"/>
                      <a:pt x="153041" y="153973"/>
                    </a:cubicBezTo>
                    <a:close/>
                    <a:moveTo>
                      <a:pt x="75084" y="42507"/>
                    </a:moveTo>
                    <a:lnTo>
                      <a:pt x="103339" y="42507"/>
                    </a:lnTo>
                    <a:cubicBezTo>
                      <a:pt x="104795" y="42507"/>
                      <a:pt x="105980" y="43691"/>
                      <a:pt x="105980" y="45148"/>
                    </a:cubicBezTo>
                    <a:cubicBezTo>
                      <a:pt x="105980" y="49957"/>
                      <a:pt x="109893" y="53870"/>
                      <a:pt x="114702" y="53870"/>
                    </a:cubicBezTo>
                    <a:lnTo>
                      <a:pt x="114988" y="53870"/>
                    </a:lnTo>
                    <a:cubicBezTo>
                      <a:pt x="116445" y="53870"/>
                      <a:pt x="117629" y="55054"/>
                      <a:pt x="117629" y="56511"/>
                    </a:cubicBezTo>
                    <a:lnTo>
                      <a:pt x="117629" y="59652"/>
                    </a:lnTo>
                    <a:lnTo>
                      <a:pt x="110554" y="58989"/>
                    </a:lnTo>
                    <a:cubicBezTo>
                      <a:pt x="103624" y="58340"/>
                      <a:pt x="96536" y="59984"/>
                      <a:pt x="90598" y="63620"/>
                    </a:cubicBezTo>
                    <a:cubicBezTo>
                      <a:pt x="87341" y="65614"/>
                      <a:pt x="83601" y="66668"/>
                      <a:pt x="79782" y="66668"/>
                    </a:cubicBezTo>
                    <a:lnTo>
                      <a:pt x="60374" y="66668"/>
                    </a:lnTo>
                    <a:lnTo>
                      <a:pt x="60374" y="57218"/>
                    </a:lnTo>
                    <a:cubicBezTo>
                      <a:pt x="60373" y="49106"/>
                      <a:pt x="66972" y="42507"/>
                      <a:pt x="75084" y="42507"/>
                    </a:cubicBezTo>
                    <a:close/>
                    <a:moveTo>
                      <a:pt x="60373" y="83472"/>
                    </a:moveTo>
                    <a:lnTo>
                      <a:pt x="60373" y="78373"/>
                    </a:lnTo>
                    <a:lnTo>
                      <a:pt x="79781" y="78373"/>
                    </a:lnTo>
                    <a:cubicBezTo>
                      <a:pt x="85760" y="78373"/>
                      <a:pt x="91613" y="76722"/>
                      <a:pt x="96711" y="73601"/>
                    </a:cubicBezTo>
                    <a:cubicBezTo>
                      <a:pt x="100504" y="71277"/>
                      <a:pt x="105033" y="70227"/>
                      <a:pt x="109460" y="70642"/>
                    </a:cubicBezTo>
                    <a:lnTo>
                      <a:pt x="117632" y="71408"/>
                    </a:lnTo>
                    <a:cubicBezTo>
                      <a:pt x="117636" y="75013"/>
                      <a:pt x="117646" y="79769"/>
                      <a:pt x="117666" y="83450"/>
                    </a:cubicBezTo>
                    <a:cubicBezTo>
                      <a:pt x="114408" y="84022"/>
                      <a:pt x="111872" y="86769"/>
                      <a:pt x="111673" y="90171"/>
                    </a:cubicBezTo>
                    <a:cubicBezTo>
                      <a:pt x="110976" y="102139"/>
                      <a:pt x="101017" y="111513"/>
                      <a:pt x="89001" y="111513"/>
                    </a:cubicBezTo>
                    <a:cubicBezTo>
                      <a:pt x="77010" y="111513"/>
                      <a:pt x="67036" y="102147"/>
                      <a:pt x="66294" y="90189"/>
                    </a:cubicBezTo>
                    <a:cubicBezTo>
                      <a:pt x="66085" y="86819"/>
                      <a:pt x="63588" y="84089"/>
                      <a:pt x="60373" y="83472"/>
                    </a:cubicBezTo>
                    <a:close/>
                    <a:moveTo>
                      <a:pt x="89001" y="123220"/>
                    </a:moveTo>
                    <a:cubicBezTo>
                      <a:pt x="92007" y="123220"/>
                      <a:pt x="94925" y="122825"/>
                      <a:pt x="97711" y="122097"/>
                    </a:cubicBezTo>
                    <a:lnTo>
                      <a:pt x="97725" y="125360"/>
                    </a:lnTo>
                    <a:cubicBezTo>
                      <a:pt x="97731" y="126875"/>
                      <a:pt x="98079" y="128319"/>
                      <a:pt x="98694" y="129618"/>
                    </a:cubicBezTo>
                    <a:cubicBezTo>
                      <a:pt x="95783" y="131582"/>
                      <a:pt x="92336" y="132665"/>
                      <a:pt x="88722" y="132676"/>
                    </a:cubicBezTo>
                    <a:cubicBezTo>
                      <a:pt x="88704" y="132676"/>
                      <a:pt x="88686" y="132676"/>
                      <a:pt x="88668" y="132676"/>
                    </a:cubicBezTo>
                    <a:cubicBezTo>
                      <a:pt x="85087" y="132676"/>
                      <a:pt x="81665" y="131621"/>
                      <a:pt x="78765" y="129699"/>
                    </a:cubicBezTo>
                    <a:cubicBezTo>
                      <a:pt x="79369" y="128395"/>
                      <a:pt x="79708" y="126949"/>
                      <a:pt x="79702" y="125435"/>
                    </a:cubicBezTo>
                    <a:lnTo>
                      <a:pt x="79687" y="121936"/>
                    </a:lnTo>
                    <a:cubicBezTo>
                      <a:pt x="82654" y="122772"/>
                      <a:pt x="85779" y="123220"/>
                      <a:pt x="89001" y="123220"/>
                    </a:cubicBezTo>
                    <a:close/>
                    <a:moveTo>
                      <a:pt x="39077" y="150570"/>
                    </a:moveTo>
                    <a:cubicBezTo>
                      <a:pt x="39927" y="146287"/>
                      <a:pt x="42661" y="142718"/>
                      <a:pt x="46605" y="140940"/>
                    </a:cubicBezTo>
                    <a:cubicBezTo>
                      <a:pt x="50587" y="139147"/>
                      <a:pt x="58257" y="137347"/>
                      <a:pt x="67916" y="135920"/>
                    </a:cubicBezTo>
                    <a:cubicBezTo>
                      <a:pt x="73434" y="141336"/>
                      <a:pt x="80822" y="144381"/>
                      <a:pt x="88665" y="144381"/>
                    </a:cubicBezTo>
                    <a:lnTo>
                      <a:pt x="88754" y="144381"/>
                    </a:lnTo>
                    <a:cubicBezTo>
                      <a:pt x="96656" y="144358"/>
                      <a:pt x="104084" y="141247"/>
                      <a:pt x="109596" y="135745"/>
                    </a:cubicBezTo>
                    <a:cubicBezTo>
                      <a:pt x="119268" y="137090"/>
                      <a:pt x="126952" y="138825"/>
                      <a:pt x="130949" y="140585"/>
                    </a:cubicBezTo>
                    <a:cubicBezTo>
                      <a:pt x="135428" y="142557"/>
                      <a:pt x="138323" y="146312"/>
                      <a:pt x="139033" y="150889"/>
                    </a:cubicBezTo>
                    <a:cubicBezTo>
                      <a:pt x="110067" y="174679"/>
                      <a:pt x="67925" y="174571"/>
                      <a:pt x="39077" y="1505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D912734-A926-4478-A768-605419947770}"/>
              </a:ext>
            </a:extLst>
          </p:cNvPr>
          <p:cNvGrpSpPr/>
          <p:nvPr/>
        </p:nvGrpSpPr>
        <p:grpSpPr>
          <a:xfrm>
            <a:off x="6677681" y="1879055"/>
            <a:ext cx="411058" cy="492686"/>
            <a:chOff x="6711962" y="4115305"/>
            <a:chExt cx="411058" cy="492686"/>
          </a:xfrm>
        </p:grpSpPr>
        <p:sp>
          <p:nvSpPr>
            <p:cNvPr id="133" name="Блок-схема: узел 132">
              <a:extLst>
                <a:ext uri="{FF2B5EF4-FFF2-40B4-BE49-F238E27FC236}">
                  <a16:creationId xmlns:a16="http://schemas.microsoft.com/office/drawing/2014/main" id="{43D27A66-7DF0-40B4-91E6-EF5A64C86910}"/>
                </a:ext>
              </a:extLst>
            </p:cNvPr>
            <p:cNvSpPr/>
            <p:nvPr/>
          </p:nvSpPr>
          <p:spPr>
            <a:xfrm>
              <a:off x="6711962" y="4211116"/>
              <a:ext cx="396875" cy="396875"/>
            </a:xfrm>
            <a:prstGeom prst="flowChartConnector">
              <a:avLst/>
            </a:prstGeom>
            <a:solidFill>
              <a:srgbClr val="BFD3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 dirty="0">
                <a:solidFill>
                  <a:schemeClr val="tx1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grpSp>
          <p:nvGrpSpPr>
            <p:cNvPr id="134" name="Рисунок 49">
              <a:extLst>
                <a:ext uri="{FF2B5EF4-FFF2-40B4-BE49-F238E27FC236}">
                  <a16:creationId xmlns:a16="http://schemas.microsoft.com/office/drawing/2014/main" id="{2A7CCB18-1081-47C8-9732-54040BE3D861}"/>
                </a:ext>
              </a:extLst>
            </p:cNvPr>
            <p:cNvGrpSpPr/>
            <p:nvPr/>
          </p:nvGrpSpPr>
          <p:grpSpPr>
            <a:xfrm>
              <a:off x="6805482" y="4115305"/>
              <a:ext cx="317538" cy="432000"/>
              <a:chOff x="8068359" y="1048400"/>
              <a:chExt cx="283965" cy="399599"/>
            </a:xfrm>
          </p:grpSpPr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8F90E88C-53BD-4540-B4FB-8AFDD95993EB}"/>
                  </a:ext>
                </a:extLst>
              </p:cNvPr>
              <p:cNvSpPr/>
              <p:nvPr/>
            </p:nvSpPr>
            <p:spPr>
              <a:xfrm>
                <a:off x="8068359" y="1048400"/>
                <a:ext cx="135942" cy="260347"/>
              </a:xfrm>
              <a:custGeom>
                <a:avLst/>
                <a:gdLst>
                  <a:gd name="connsiteX0" fmla="*/ 71120 w 135942"/>
                  <a:gd name="connsiteY0" fmla="*/ 251655 h 260347"/>
                  <a:gd name="connsiteX1" fmla="*/ 71120 w 135942"/>
                  <a:gd name="connsiteY1" fmla="*/ 209687 h 260347"/>
                  <a:gd name="connsiteX2" fmla="*/ 50136 w 135942"/>
                  <a:gd name="connsiteY2" fmla="*/ 200995 h 260347"/>
                  <a:gd name="connsiteX3" fmla="*/ 37136 w 135942"/>
                  <a:gd name="connsiteY3" fmla="*/ 203986 h 260347"/>
                  <a:gd name="connsiteX4" fmla="*/ 15619 w 135942"/>
                  <a:gd name="connsiteY4" fmla="*/ 135405 h 260347"/>
                  <a:gd name="connsiteX5" fmla="*/ 128582 w 135942"/>
                  <a:gd name="connsiteY5" fmla="*/ 15606 h 260347"/>
                  <a:gd name="connsiteX6" fmla="*/ 135930 w 135942"/>
                  <a:gd name="connsiteY6" fmla="*/ 7360 h 260347"/>
                  <a:gd name="connsiteX7" fmla="*/ 127683 w 135942"/>
                  <a:gd name="connsiteY7" fmla="*/ 12 h 260347"/>
                  <a:gd name="connsiteX8" fmla="*/ 0 w 135942"/>
                  <a:gd name="connsiteY8" fmla="*/ 135405 h 260347"/>
                  <a:gd name="connsiteX9" fmla="*/ 25347 w 135942"/>
                  <a:gd name="connsiteY9" fmla="*/ 214354 h 260347"/>
                  <a:gd name="connsiteX10" fmla="*/ 29152 w 135942"/>
                  <a:gd name="connsiteY10" fmla="*/ 251655 h 260347"/>
                  <a:gd name="connsiteX11" fmla="*/ 50136 w 135942"/>
                  <a:gd name="connsiteY11" fmla="*/ 260347 h 260347"/>
                  <a:gd name="connsiteX12" fmla="*/ 71120 w 135942"/>
                  <a:gd name="connsiteY12" fmla="*/ 251655 h 260347"/>
                  <a:gd name="connsiteX13" fmla="*/ 40194 w 135942"/>
                  <a:gd name="connsiteY13" fmla="*/ 220732 h 260347"/>
                  <a:gd name="connsiteX14" fmla="*/ 50136 w 135942"/>
                  <a:gd name="connsiteY14" fmla="*/ 216620 h 260347"/>
                  <a:gd name="connsiteX15" fmla="*/ 60075 w 135942"/>
                  <a:gd name="connsiteY15" fmla="*/ 220732 h 260347"/>
                  <a:gd name="connsiteX16" fmla="*/ 60075 w 135942"/>
                  <a:gd name="connsiteY16" fmla="*/ 240610 h 260347"/>
                  <a:gd name="connsiteX17" fmla="*/ 40194 w 135942"/>
                  <a:gd name="connsiteY17" fmla="*/ 240610 h 260347"/>
                  <a:gd name="connsiteX18" fmla="*/ 40194 w 135942"/>
                  <a:gd name="connsiteY18" fmla="*/ 220732 h 260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5942" h="260347">
                    <a:moveTo>
                      <a:pt x="71120" y="251655"/>
                    </a:moveTo>
                    <a:cubicBezTo>
                      <a:pt x="82690" y="240085"/>
                      <a:pt x="82690" y="221257"/>
                      <a:pt x="71120" y="209687"/>
                    </a:cubicBezTo>
                    <a:cubicBezTo>
                      <a:pt x="65514" y="204083"/>
                      <a:pt x="58063" y="200995"/>
                      <a:pt x="50136" y="200995"/>
                    </a:cubicBezTo>
                    <a:cubicBezTo>
                      <a:pt x="45554" y="200995"/>
                      <a:pt x="41133" y="202031"/>
                      <a:pt x="37136" y="203986"/>
                    </a:cubicBezTo>
                    <a:cubicBezTo>
                      <a:pt x="23042" y="183821"/>
                      <a:pt x="15619" y="160225"/>
                      <a:pt x="15619" y="135405"/>
                    </a:cubicBezTo>
                    <a:cubicBezTo>
                      <a:pt x="15619" y="71885"/>
                      <a:pt x="65239" y="19265"/>
                      <a:pt x="128582" y="15606"/>
                    </a:cubicBezTo>
                    <a:cubicBezTo>
                      <a:pt x="132890" y="15356"/>
                      <a:pt x="136176" y="11664"/>
                      <a:pt x="135930" y="7360"/>
                    </a:cubicBezTo>
                    <a:cubicBezTo>
                      <a:pt x="135680" y="3052"/>
                      <a:pt x="131987" y="-226"/>
                      <a:pt x="127683" y="12"/>
                    </a:cubicBezTo>
                    <a:cubicBezTo>
                      <a:pt x="56084" y="4149"/>
                      <a:pt x="0" y="63620"/>
                      <a:pt x="0" y="135405"/>
                    </a:cubicBezTo>
                    <a:cubicBezTo>
                      <a:pt x="0" y="164045"/>
                      <a:pt x="8753" y="191248"/>
                      <a:pt x="25347" y="214354"/>
                    </a:cubicBezTo>
                    <a:cubicBezTo>
                      <a:pt x="17765" y="225866"/>
                      <a:pt x="19033" y="241537"/>
                      <a:pt x="29152" y="251655"/>
                    </a:cubicBezTo>
                    <a:cubicBezTo>
                      <a:pt x="34758" y="257259"/>
                      <a:pt x="42209" y="260347"/>
                      <a:pt x="50136" y="260347"/>
                    </a:cubicBezTo>
                    <a:cubicBezTo>
                      <a:pt x="58063" y="260347"/>
                      <a:pt x="65514" y="257259"/>
                      <a:pt x="71120" y="251655"/>
                    </a:cubicBezTo>
                    <a:close/>
                    <a:moveTo>
                      <a:pt x="40194" y="220732"/>
                    </a:moveTo>
                    <a:cubicBezTo>
                      <a:pt x="42935" y="217992"/>
                      <a:pt x="46535" y="216620"/>
                      <a:pt x="50136" y="216620"/>
                    </a:cubicBezTo>
                    <a:cubicBezTo>
                      <a:pt x="53733" y="216620"/>
                      <a:pt x="57334" y="217992"/>
                      <a:pt x="60075" y="220732"/>
                    </a:cubicBezTo>
                    <a:cubicBezTo>
                      <a:pt x="65556" y="226211"/>
                      <a:pt x="65556" y="235132"/>
                      <a:pt x="60075" y="240610"/>
                    </a:cubicBezTo>
                    <a:cubicBezTo>
                      <a:pt x="54593" y="246091"/>
                      <a:pt x="45676" y="246091"/>
                      <a:pt x="40194" y="240610"/>
                    </a:cubicBezTo>
                    <a:cubicBezTo>
                      <a:pt x="34716" y="235132"/>
                      <a:pt x="34716" y="226214"/>
                      <a:pt x="40194" y="220732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1E0FBEA4-5229-40F4-929E-1B90E29A5DCB}"/>
                  </a:ext>
                </a:extLst>
              </p:cNvPr>
              <p:cNvSpPr/>
              <p:nvPr/>
            </p:nvSpPr>
            <p:spPr>
              <a:xfrm>
                <a:off x="8112261" y="1058874"/>
                <a:ext cx="240063" cy="389125"/>
              </a:xfrm>
              <a:custGeom>
                <a:avLst/>
                <a:gdLst>
                  <a:gd name="connsiteX0" fmla="*/ 212125 w 240063"/>
                  <a:gd name="connsiteY0" fmla="*/ 260089 h 389125"/>
                  <a:gd name="connsiteX1" fmla="*/ 198521 w 240063"/>
                  <a:gd name="connsiteY1" fmla="*/ 263632 h 389125"/>
                  <a:gd name="connsiteX2" fmla="*/ 171870 w 240063"/>
                  <a:gd name="connsiteY2" fmla="*/ 244080 h 389125"/>
                  <a:gd name="connsiteX3" fmla="*/ 151742 w 240063"/>
                  <a:gd name="connsiteY3" fmla="*/ 252662 h 389125"/>
                  <a:gd name="connsiteX4" fmla="*/ 147063 w 240063"/>
                  <a:gd name="connsiteY4" fmla="*/ 248760 h 389125"/>
                  <a:gd name="connsiteX5" fmla="*/ 194366 w 240063"/>
                  <a:gd name="connsiteY5" fmla="*/ 213571 h 389125"/>
                  <a:gd name="connsiteX6" fmla="*/ 227338 w 240063"/>
                  <a:gd name="connsiteY6" fmla="*/ 124930 h 389125"/>
                  <a:gd name="connsiteX7" fmla="*/ 201994 w 240063"/>
                  <a:gd name="connsiteY7" fmla="*/ 45978 h 389125"/>
                  <a:gd name="connsiteX8" fmla="*/ 198186 w 240063"/>
                  <a:gd name="connsiteY8" fmla="*/ 8677 h 389125"/>
                  <a:gd name="connsiteX9" fmla="*/ 156218 w 240063"/>
                  <a:gd name="connsiteY9" fmla="*/ 8677 h 389125"/>
                  <a:gd name="connsiteX10" fmla="*/ 156218 w 240063"/>
                  <a:gd name="connsiteY10" fmla="*/ 50646 h 389125"/>
                  <a:gd name="connsiteX11" fmla="*/ 177202 w 240063"/>
                  <a:gd name="connsiteY11" fmla="*/ 59326 h 389125"/>
                  <a:gd name="connsiteX12" fmla="*/ 190192 w 240063"/>
                  <a:gd name="connsiteY12" fmla="*/ 56335 h 389125"/>
                  <a:gd name="connsiteX13" fmla="*/ 211719 w 240063"/>
                  <a:gd name="connsiteY13" fmla="*/ 124930 h 389125"/>
                  <a:gd name="connsiteX14" fmla="*/ 119295 w 240063"/>
                  <a:gd name="connsiteY14" fmla="*/ 241754 h 389125"/>
                  <a:gd name="connsiteX15" fmla="*/ 119295 w 240063"/>
                  <a:gd name="connsiteY15" fmla="*/ 199718 h 389125"/>
                  <a:gd name="connsiteX16" fmla="*/ 171422 w 240063"/>
                  <a:gd name="connsiteY16" fmla="*/ 124930 h 389125"/>
                  <a:gd name="connsiteX17" fmla="*/ 91716 w 240063"/>
                  <a:gd name="connsiteY17" fmla="*/ 45228 h 389125"/>
                  <a:gd name="connsiteX18" fmla="*/ 12014 w 240063"/>
                  <a:gd name="connsiteY18" fmla="*/ 124930 h 389125"/>
                  <a:gd name="connsiteX19" fmla="*/ 27852 w 240063"/>
                  <a:gd name="connsiteY19" fmla="*/ 172622 h 389125"/>
                  <a:gd name="connsiteX20" fmla="*/ 63418 w 240063"/>
                  <a:gd name="connsiteY20" fmla="*/ 199441 h 389125"/>
                  <a:gd name="connsiteX21" fmla="*/ 63418 w 240063"/>
                  <a:gd name="connsiteY21" fmla="*/ 314314 h 389125"/>
                  <a:gd name="connsiteX22" fmla="*/ 53608 w 240063"/>
                  <a:gd name="connsiteY22" fmla="*/ 298219 h 389125"/>
                  <a:gd name="connsiteX23" fmla="*/ 14431 w 240063"/>
                  <a:gd name="connsiteY23" fmla="*/ 288216 h 389125"/>
                  <a:gd name="connsiteX24" fmla="*/ 2877 w 240063"/>
                  <a:gd name="connsiteY24" fmla="*/ 325929 h 389125"/>
                  <a:gd name="connsiteX25" fmla="*/ 32007 w 240063"/>
                  <a:gd name="connsiteY25" fmla="*/ 384778 h 389125"/>
                  <a:gd name="connsiteX26" fmla="*/ 39013 w 240063"/>
                  <a:gd name="connsiteY26" fmla="*/ 389125 h 389125"/>
                  <a:gd name="connsiteX27" fmla="*/ 42470 w 240063"/>
                  <a:gd name="connsiteY27" fmla="*/ 388315 h 389125"/>
                  <a:gd name="connsiteX28" fmla="*/ 46007 w 240063"/>
                  <a:gd name="connsiteY28" fmla="*/ 377852 h 389125"/>
                  <a:gd name="connsiteX29" fmla="*/ 16907 w 240063"/>
                  <a:gd name="connsiteY29" fmla="*/ 319069 h 389125"/>
                  <a:gd name="connsiteX30" fmla="*/ 22242 w 240063"/>
                  <a:gd name="connsiteY30" fmla="*/ 301743 h 389125"/>
                  <a:gd name="connsiteX31" fmla="*/ 40273 w 240063"/>
                  <a:gd name="connsiteY31" fmla="*/ 306347 h 389125"/>
                  <a:gd name="connsiteX32" fmla="*/ 64558 w 240063"/>
                  <a:gd name="connsiteY32" fmla="*/ 346197 h 389125"/>
                  <a:gd name="connsiteX33" fmla="*/ 73339 w 240063"/>
                  <a:gd name="connsiteY33" fmla="*/ 349651 h 389125"/>
                  <a:gd name="connsiteX34" fmla="*/ 79037 w 240063"/>
                  <a:gd name="connsiteY34" fmla="*/ 342129 h 389125"/>
                  <a:gd name="connsiteX35" fmla="*/ 79037 w 240063"/>
                  <a:gd name="connsiteY35" fmla="*/ 162951 h 389125"/>
                  <a:gd name="connsiteX36" fmla="*/ 91357 w 240063"/>
                  <a:gd name="connsiteY36" fmla="*/ 150634 h 389125"/>
                  <a:gd name="connsiteX37" fmla="*/ 103676 w 240063"/>
                  <a:gd name="connsiteY37" fmla="*/ 162951 h 389125"/>
                  <a:gd name="connsiteX38" fmla="*/ 103676 w 240063"/>
                  <a:gd name="connsiteY38" fmla="*/ 193840 h 389125"/>
                  <a:gd name="connsiteX39" fmla="*/ 103676 w 240063"/>
                  <a:gd name="connsiteY39" fmla="*/ 194008 h 389125"/>
                  <a:gd name="connsiteX40" fmla="*/ 103676 w 240063"/>
                  <a:gd name="connsiteY40" fmla="*/ 311267 h 389125"/>
                  <a:gd name="connsiteX41" fmla="*/ 111484 w 240063"/>
                  <a:gd name="connsiteY41" fmla="*/ 319075 h 389125"/>
                  <a:gd name="connsiteX42" fmla="*/ 119295 w 240063"/>
                  <a:gd name="connsiteY42" fmla="*/ 311267 h 389125"/>
                  <a:gd name="connsiteX43" fmla="*/ 119295 w 240063"/>
                  <a:gd name="connsiteY43" fmla="*/ 272018 h 389125"/>
                  <a:gd name="connsiteX44" fmla="*/ 131612 w 240063"/>
                  <a:gd name="connsiteY44" fmla="*/ 259699 h 389125"/>
                  <a:gd name="connsiteX45" fmla="*/ 143931 w 240063"/>
                  <a:gd name="connsiteY45" fmla="*/ 272018 h 389125"/>
                  <a:gd name="connsiteX46" fmla="*/ 143931 w 240063"/>
                  <a:gd name="connsiteY46" fmla="*/ 314109 h 389125"/>
                  <a:gd name="connsiteX47" fmla="*/ 151739 w 240063"/>
                  <a:gd name="connsiteY47" fmla="*/ 321920 h 389125"/>
                  <a:gd name="connsiteX48" fmla="*/ 159550 w 240063"/>
                  <a:gd name="connsiteY48" fmla="*/ 314109 h 389125"/>
                  <a:gd name="connsiteX49" fmla="*/ 159550 w 240063"/>
                  <a:gd name="connsiteY49" fmla="*/ 272018 h 389125"/>
                  <a:gd name="connsiteX50" fmla="*/ 171870 w 240063"/>
                  <a:gd name="connsiteY50" fmla="*/ 259699 h 389125"/>
                  <a:gd name="connsiteX51" fmla="*/ 184186 w 240063"/>
                  <a:gd name="connsiteY51" fmla="*/ 272018 h 389125"/>
                  <a:gd name="connsiteX52" fmla="*/ 184186 w 240063"/>
                  <a:gd name="connsiteY52" fmla="*/ 314637 h 389125"/>
                  <a:gd name="connsiteX53" fmla="*/ 191997 w 240063"/>
                  <a:gd name="connsiteY53" fmla="*/ 322447 h 389125"/>
                  <a:gd name="connsiteX54" fmla="*/ 199805 w 240063"/>
                  <a:gd name="connsiteY54" fmla="*/ 314637 h 389125"/>
                  <a:gd name="connsiteX55" fmla="*/ 199805 w 240063"/>
                  <a:gd name="connsiteY55" fmla="*/ 288027 h 389125"/>
                  <a:gd name="connsiteX56" fmla="*/ 212125 w 240063"/>
                  <a:gd name="connsiteY56" fmla="*/ 275708 h 389125"/>
                  <a:gd name="connsiteX57" fmla="*/ 224445 w 240063"/>
                  <a:gd name="connsiteY57" fmla="*/ 288027 h 389125"/>
                  <a:gd name="connsiteX58" fmla="*/ 224445 w 240063"/>
                  <a:gd name="connsiteY58" fmla="*/ 381311 h 389125"/>
                  <a:gd name="connsiteX59" fmla="*/ 232252 w 240063"/>
                  <a:gd name="connsiteY59" fmla="*/ 389122 h 389125"/>
                  <a:gd name="connsiteX60" fmla="*/ 240063 w 240063"/>
                  <a:gd name="connsiteY60" fmla="*/ 381311 h 389125"/>
                  <a:gd name="connsiteX61" fmla="*/ 240063 w 240063"/>
                  <a:gd name="connsiteY61" fmla="*/ 288027 h 389125"/>
                  <a:gd name="connsiteX62" fmla="*/ 212125 w 240063"/>
                  <a:gd name="connsiteY62" fmla="*/ 260089 h 389125"/>
                  <a:gd name="connsiteX63" fmla="*/ 167263 w 240063"/>
                  <a:gd name="connsiteY63" fmla="*/ 39603 h 389125"/>
                  <a:gd name="connsiteX64" fmla="*/ 167263 w 240063"/>
                  <a:gd name="connsiteY64" fmla="*/ 19723 h 389125"/>
                  <a:gd name="connsiteX65" fmla="*/ 177202 w 240063"/>
                  <a:gd name="connsiteY65" fmla="*/ 15613 h 389125"/>
                  <a:gd name="connsiteX66" fmla="*/ 187144 w 240063"/>
                  <a:gd name="connsiteY66" fmla="*/ 19723 h 389125"/>
                  <a:gd name="connsiteX67" fmla="*/ 187144 w 240063"/>
                  <a:gd name="connsiteY67" fmla="*/ 39603 h 389125"/>
                  <a:gd name="connsiteX68" fmla="*/ 167263 w 240063"/>
                  <a:gd name="connsiteY68" fmla="*/ 39603 h 389125"/>
                  <a:gd name="connsiteX69" fmla="*/ 27632 w 240063"/>
                  <a:gd name="connsiteY69" fmla="*/ 124930 h 389125"/>
                  <a:gd name="connsiteX70" fmla="*/ 91720 w 240063"/>
                  <a:gd name="connsiteY70" fmla="*/ 60844 h 389125"/>
                  <a:gd name="connsiteX71" fmla="*/ 155803 w 240063"/>
                  <a:gd name="connsiteY71" fmla="*/ 124930 h 389125"/>
                  <a:gd name="connsiteX72" fmla="*/ 119295 w 240063"/>
                  <a:gd name="connsiteY72" fmla="*/ 182789 h 389125"/>
                  <a:gd name="connsiteX73" fmla="*/ 119295 w 240063"/>
                  <a:gd name="connsiteY73" fmla="*/ 162951 h 389125"/>
                  <a:gd name="connsiteX74" fmla="*/ 116466 w 240063"/>
                  <a:gd name="connsiteY74" fmla="*/ 150716 h 389125"/>
                  <a:gd name="connsiteX75" fmla="*/ 127487 w 240063"/>
                  <a:gd name="connsiteY75" fmla="*/ 124930 h 389125"/>
                  <a:gd name="connsiteX76" fmla="*/ 91720 w 240063"/>
                  <a:gd name="connsiteY76" fmla="*/ 89160 h 389125"/>
                  <a:gd name="connsiteX77" fmla="*/ 55949 w 240063"/>
                  <a:gd name="connsiteY77" fmla="*/ 124930 h 389125"/>
                  <a:gd name="connsiteX78" fmla="*/ 66485 w 240063"/>
                  <a:gd name="connsiteY78" fmla="*/ 150254 h 389125"/>
                  <a:gd name="connsiteX79" fmla="*/ 63418 w 240063"/>
                  <a:gd name="connsiteY79" fmla="*/ 162951 h 389125"/>
                  <a:gd name="connsiteX80" fmla="*/ 63418 w 240063"/>
                  <a:gd name="connsiteY80" fmla="*/ 182460 h 389125"/>
                  <a:gd name="connsiteX81" fmla="*/ 27632 w 240063"/>
                  <a:gd name="connsiteY81" fmla="*/ 124930 h 389125"/>
                  <a:gd name="connsiteX82" fmla="*/ 77186 w 240063"/>
                  <a:gd name="connsiteY82" fmla="*/ 138888 h 389125"/>
                  <a:gd name="connsiteX83" fmla="*/ 71567 w 240063"/>
                  <a:gd name="connsiteY83" fmla="*/ 124930 h 389125"/>
                  <a:gd name="connsiteX84" fmla="*/ 91716 w 240063"/>
                  <a:gd name="connsiteY84" fmla="*/ 104779 h 389125"/>
                  <a:gd name="connsiteX85" fmla="*/ 111868 w 240063"/>
                  <a:gd name="connsiteY85" fmla="*/ 124930 h 389125"/>
                  <a:gd name="connsiteX86" fmla="*/ 105972 w 240063"/>
                  <a:gd name="connsiteY86" fmla="*/ 139156 h 389125"/>
                  <a:gd name="connsiteX87" fmla="*/ 91357 w 240063"/>
                  <a:gd name="connsiteY87" fmla="*/ 135016 h 389125"/>
                  <a:gd name="connsiteX88" fmla="*/ 77186 w 240063"/>
                  <a:gd name="connsiteY88" fmla="*/ 138888 h 38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40063" h="389125">
                    <a:moveTo>
                      <a:pt x="212125" y="260089"/>
                    </a:moveTo>
                    <a:cubicBezTo>
                      <a:pt x="207189" y="260089"/>
                      <a:pt x="202549" y="261375"/>
                      <a:pt x="198521" y="263632"/>
                    </a:cubicBezTo>
                    <a:cubicBezTo>
                      <a:pt x="194951" y="252312"/>
                      <a:pt x="184354" y="244080"/>
                      <a:pt x="171870" y="244080"/>
                    </a:cubicBezTo>
                    <a:cubicBezTo>
                      <a:pt x="163971" y="244080"/>
                      <a:pt x="156827" y="247376"/>
                      <a:pt x="151742" y="252662"/>
                    </a:cubicBezTo>
                    <a:cubicBezTo>
                      <a:pt x="150330" y="251199"/>
                      <a:pt x="148760" y="249891"/>
                      <a:pt x="147063" y="248760"/>
                    </a:cubicBezTo>
                    <a:cubicBezTo>
                      <a:pt x="165062" y="240702"/>
                      <a:pt x="181260" y="228733"/>
                      <a:pt x="194366" y="213571"/>
                    </a:cubicBezTo>
                    <a:cubicBezTo>
                      <a:pt x="215628" y="188969"/>
                      <a:pt x="227338" y="157488"/>
                      <a:pt x="227338" y="124930"/>
                    </a:cubicBezTo>
                    <a:cubicBezTo>
                      <a:pt x="227338" y="96306"/>
                      <a:pt x="218585" y="69087"/>
                      <a:pt x="201994" y="45978"/>
                    </a:cubicBezTo>
                    <a:cubicBezTo>
                      <a:pt x="209576" y="34466"/>
                      <a:pt x="208308" y="18799"/>
                      <a:pt x="198186" y="8677"/>
                    </a:cubicBezTo>
                    <a:cubicBezTo>
                      <a:pt x="186616" y="-2892"/>
                      <a:pt x="167790" y="-2892"/>
                      <a:pt x="156218" y="8677"/>
                    </a:cubicBezTo>
                    <a:cubicBezTo>
                      <a:pt x="144648" y="20247"/>
                      <a:pt x="144648" y="39076"/>
                      <a:pt x="156218" y="50646"/>
                    </a:cubicBezTo>
                    <a:cubicBezTo>
                      <a:pt x="162004" y="56432"/>
                      <a:pt x="169602" y="59326"/>
                      <a:pt x="177202" y="59326"/>
                    </a:cubicBezTo>
                    <a:cubicBezTo>
                      <a:pt x="181656" y="59326"/>
                      <a:pt x="186104" y="58322"/>
                      <a:pt x="190192" y="56335"/>
                    </a:cubicBezTo>
                    <a:cubicBezTo>
                      <a:pt x="204293" y="76505"/>
                      <a:pt x="211719" y="100120"/>
                      <a:pt x="211719" y="124930"/>
                    </a:cubicBezTo>
                    <a:cubicBezTo>
                      <a:pt x="211719" y="181423"/>
                      <a:pt x="173370" y="229175"/>
                      <a:pt x="119295" y="241754"/>
                    </a:cubicBezTo>
                    <a:lnTo>
                      <a:pt x="119295" y="199718"/>
                    </a:lnTo>
                    <a:cubicBezTo>
                      <a:pt x="150263" y="188286"/>
                      <a:pt x="171422" y="158350"/>
                      <a:pt x="171422" y="124930"/>
                    </a:cubicBezTo>
                    <a:cubicBezTo>
                      <a:pt x="171422" y="80984"/>
                      <a:pt x="135666" y="45228"/>
                      <a:pt x="91716" y="45228"/>
                    </a:cubicBezTo>
                    <a:cubicBezTo>
                      <a:pt x="47769" y="45228"/>
                      <a:pt x="12014" y="80981"/>
                      <a:pt x="12014" y="124930"/>
                    </a:cubicBezTo>
                    <a:cubicBezTo>
                      <a:pt x="12014" y="142275"/>
                      <a:pt x="17492" y="158769"/>
                      <a:pt x="27852" y="172622"/>
                    </a:cubicBezTo>
                    <a:cubicBezTo>
                      <a:pt x="36889" y="184703"/>
                      <a:pt x="49391" y="194088"/>
                      <a:pt x="63418" y="199441"/>
                    </a:cubicBezTo>
                    <a:lnTo>
                      <a:pt x="63418" y="314314"/>
                    </a:lnTo>
                    <a:lnTo>
                      <a:pt x="53608" y="298219"/>
                    </a:lnTo>
                    <a:cubicBezTo>
                      <a:pt x="45364" y="284686"/>
                      <a:pt x="28154" y="280296"/>
                      <a:pt x="14431" y="288216"/>
                    </a:cubicBezTo>
                    <a:cubicBezTo>
                      <a:pt x="1380" y="295752"/>
                      <a:pt x="-3711" y="312289"/>
                      <a:pt x="2877" y="325929"/>
                    </a:cubicBezTo>
                    <a:lnTo>
                      <a:pt x="32007" y="384778"/>
                    </a:lnTo>
                    <a:cubicBezTo>
                      <a:pt x="33370" y="387531"/>
                      <a:pt x="36139" y="389125"/>
                      <a:pt x="39013" y="389125"/>
                    </a:cubicBezTo>
                    <a:cubicBezTo>
                      <a:pt x="40177" y="389125"/>
                      <a:pt x="41357" y="388866"/>
                      <a:pt x="42470" y="388315"/>
                    </a:cubicBezTo>
                    <a:cubicBezTo>
                      <a:pt x="46336" y="386400"/>
                      <a:pt x="47918" y="381714"/>
                      <a:pt x="46007" y="377852"/>
                    </a:cubicBezTo>
                    <a:lnTo>
                      <a:pt x="16907" y="319069"/>
                    </a:lnTo>
                    <a:cubicBezTo>
                      <a:pt x="13892" y="312822"/>
                      <a:pt x="16233" y="305213"/>
                      <a:pt x="22242" y="301743"/>
                    </a:cubicBezTo>
                    <a:cubicBezTo>
                      <a:pt x="28452" y="298158"/>
                      <a:pt x="36540" y="300222"/>
                      <a:pt x="40273" y="306347"/>
                    </a:cubicBezTo>
                    <a:lnTo>
                      <a:pt x="64558" y="346197"/>
                    </a:lnTo>
                    <a:cubicBezTo>
                      <a:pt x="66382" y="349184"/>
                      <a:pt x="69969" y="350596"/>
                      <a:pt x="73339" y="349651"/>
                    </a:cubicBezTo>
                    <a:cubicBezTo>
                      <a:pt x="76707" y="348706"/>
                      <a:pt x="79037" y="345632"/>
                      <a:pt x="79037" y="342129"/>
                    </a:cubicBezTo>
                    <a:lnTo>
                      <a:pt x="79037" y="162951"/>
                    </a:lnTo>
                    <a:cubicBezTo>
                      <a:pt x="79037" y="156159"/>
                      <a:pt x="84564" y="150634"/>
                      <a:pt x="91357" y="150634"/>
                    </a:cubicBezTo>
                    <a:cubicBezTo>
                      <a:pt x="98149" y="150634"/>
                      <a:pt x="103676" y="156159"/>
                      <a:pt x="103676" y="162951"/>
                    </a:cubicBezTo>
                    <a:lnTo>
                      <a:pt x="103676" y="193840"/>
                    </a:lnTo>
                    <a:cubicBezTo>
                      <a:pt x="103673" y="193895"/>
                      <a:pt x="103676" y="193950"/>
                      <a:pt x="103676" y="194008"/>
                    </a:cubicBezTo>
                    <a:lnTo>
                      <a:pt x="103676" y="311267"/>
                    </a:lnTo>
                    <a:cubicBezTo>
                      <a:pt x="103676" y="315582"/>
                      <a:pt x="107170" y="319075"/>
                      <a:pt x="111484" y="319075"/>
                    </a:cubicBezTo>
                    <a:cubicBezTo>
                      <a:pt x="115798" y="319075"/>
                      <a:pt x="119295" y="315582"/>
                      <a:pt x="119295" y="311267"/>
                    </a:cubicBezTo>
                    <a:lnTo>
                      <a:pt x="119295" y="272018"/>
                    </a:lnTo>
                    <a:cubicBezTo>
                      <a:pt x="119295" y="265226"/>
                      <a:pt x="124819" y="259699"/>
                      <a:pt x="131612" y="259699"/>
                    </a:cubicBezTo>
                    <a:cubicBezTo>
                      <a:pt x="138404" y="259699"/>
                      <a:pt x="143931" y="265226"/>
                      <a:pt x="143931" y="272018"/>
                    </a:cubicBezTo>
                    <a:lnTo>
                      <a:pt x="143931" y="314109"/>
                    </a:lnTo>
                    <a:cubicBezTo>
                      <a:pt x="143931" y="318423"/>
                      <a:pt x="147428" y="321920"/>
                      <a:pt x="151739" y="321920"/>
                    </a:cubicBezTo>
                    <a:cubicBezTo>
                      <a:pt x="156053" y="321920"/>
                      <a:pt x="159550" y="318423"/>
                      <a:pt x="159550" y="314109"/>
                    </a:cubicBezTo>
                    <a:lnTo>
                      <a:pt x="159550" y="272018"/>
                    </a:lnTo>
                    <a:cubicBezTo>
                      <a:pt x="159550" y="265226"/>
                      <a:pt x="165077" y="259699"/>
                      <a:pt x="171870" y="259699"/>
                    </a:cubicBezTo>
                    <a:cubicBezTo>
                      <a:pt x="178662" y="259699"/>
                      <a:pt x="184186" y="265226"/>
                      <a:pt x="184186" y="272018"/>
                    </a:cubicBezTo>
                    <a:lnTo>
                      <a:pt x="184186" y="314637"/>
                    </a:lnTo>
                    <a:cubicBezTo>
                      <a:pt x="184186" y="318950"/>
                      <a:pt x="187684" y="322447"/>
                      <a:pt x="191997" y="322447"/>
                    </a:cubicBezTo>
                    <a:cubicBezTo>
                      <a:pt x="196311" y="322447"/>
                      <a:pt x="199805" y="318950"/>
                      <a:pt x="199805" y="314637"/>
                    </a:cubicBezTo>
                    <a:lnTo>
                      <a:pt x="199805" y="288027"/>
                    </a:lnTo>
                    <a:cubicBezTo>
                      <a:pt x="199805" y="281235"/>
                      <a:pt x="205332" y="275708"/>
                      <a:pt x="212125" y="275708"/>
                    </a:cubicBezTo>
                    <a:cubicBezTo>
                      <a:pt x="218917" y="275708"/>
                      <a:pt x="224445" y="281235"/>
                      <a:pt x="224445" y="288027"/>
                    </a:cubicBezTo>
                    <a:lnTo>
                      <a:pt x="224445" y="381311"/>
                    </a:lnTo>
                    <a:cubicBezTo>
                      <a:pt x="224445" y="385626"/>
                      <a:pt x="227939" y="389122"/>
                      <a:pt x="232252" y="389122"/>
                    </a:cubicBezTo>
                    <a:cubicBezTo>
                      <a:pt x="236566" y="389122"/>
                      <a:pt x="240063" y="385626"/>
                      <a:pt x="240063" y="381311"/>
                    </a:cubicBezTo>
                    <a:lnTo>
                      <a:pt x="240063" y="288027"/>
                    </a:lnTo>
                    <a:cubicBezTo>
                      <a:pt x="240063" y="272622"/>
                      <a:pt x="227530" y="260089"/>
                      <a:pt x="212125" y="260089"/>
                    </a:cubicBezTo>
                    <a:close/>
                    <a:moveTo>
                      <a:pt x="167263" y="39603"/>
                    </a:moveTo>
                    <a:cubicBezTo>
                      <a:pt x="161781" y="34122"/>
                      <a:pt x="161781" y="25204"/>
                      <a:pt x="167263" y="19723"/>
                    </a:cubicBezTo>
                    <a:cubicBezTo>
                      <a:pt x="170004" y="16982"/>
                      <a:pt x="173602" y="15613"/>
                      <a:pt x="177202" y="15613"/>
                    </a:cubicBezTo>
                    <a:cubicBezTo>
                      <a:pt x="180802" y="15613"/>
                      <a:pt x="184403" y="16982"/>
                      <a:pt x="187144" y="19723"/>
                    </a:cubicBezTo>
                    <a:cubicBezTo>
                      <a:pt x="192622" y="25204"/>
                      <a:pt x="192622" y="34122"/>
                      <a:pt x="187144" y="39603"/>
                    </a:cubicBezTo>
                    <a:cubicBezTo>
                      <a:pt x="181662" y="45082"/>
                      <a:pt x="172742" y="45082"/>
                      <a:pt x="167263" y="39603"/>
                    </a:cubicBezTo>
                    <a:close/>
                    <a:moveTo>
                      <a:pt x="27632" y="124930"/>
                    </a:moveTo>
                    <a:cubicBezTo>
                      <a:pt x="27632" y="89593"/>
                      <a:pt x="56382" y="60844"/>
                      <a:pt x="91720" y="60844"/>
                    </a:cubicBezTo>
                    <a:cubicBezTo>
                      <a:pt x="127054" y="60844"/>
                      <a:pt x="155803" y="89593"/>
                      <a:pt x="155803" y="124930"/>
                    </a:cubicBezTo>
                    <a:cubicBezTo>
                      <a:pt x="155803" y="149814"/>
                      <a:pt x="141221" y="172299"/>
                      <a:pt x="119295" y="182789"/>
                    </a:cubicBezTo>
                    <a:lnTo>
                      <a:pt x="119295" y="162951"/>
                    </a:lnTo>
                    <a:cubicBezTo>
                      <a:pt x="119295" y="158567"/>
                      <a:pt x="118277" y="154415"/>
                      <a:pt x="116466" y="150716"/>
                    </a:cubicBezTo>
                    <a:cubicBezTo>
                      <a:pt x="123393" y="144040"/>
                      <a:pt x="127487" y="134732"/>
                      <a:pt x="127487" y="124930"/>
                    </a:cubicBezTo>
                    <a:cubicBezTo>
                      <a:pt x="127487" y="105206"/>
                      <a:pt x="111441" y="89160"/>
                      <a:pt x="91720" y="89160"/>
                    </a:cubicBezTo>
                    <a:cubicBezTo>
                      <a:pt x="71994" y="89160"/>
                      <a:pt x="55949" y="105206"/>
                      <a:pt x="55949" y="124930"/>
                    </a:cubicBezTo>
                    <a:cubicBezTo>
                      <a:pt x="55949" y="134446"/>
                      <a:pt x="59823" y="143588"/>
                      <a:pt x="66485" y="150254"/>
                    </a:cubicBezTo>
                    <a:cubicBezTo>
                      <a:pt x="64531" y="154064"/>
                      <a:pt x="63418" y="158381"/>
                      <a:pt x="63418" y="162951"/>
                    </a:cubicBezTo>
                    <a:lnTo>
                      <a:pt x="63418" y="182460"/>
                    </a:lnTo>
                    <a:cubicBezTo>
                      <a:pt x="41672" y="171832"/>
                      <a:pt x="27632" y="149793"/>
                      <a:pt x="27632" y="124930"/>
                    </a:cubicBezTo>
                    <a:close/>
                    <a:moveTo>
                      <a:pt x="77186" y="138888"/>
                    </a:moveTo>
                    <a:cubicBezTo>
                      <a:pt x="73585" y="135162"/>
                      <a:pt x="71567" y="130226"/>
                      <a:pt x="71567" y="124930"/>
                    </a:cubicBezTo>
                    <a:cubicBezTo>
                      <a:pt x="71567" y="113818"/>
                      <a:pt x="80606" y="104779"/>
                      <a:pt x="91716" y="104779"/>
                    </a:cubicBezTo>
                    <a:cubicBezTo>
                      <a:pt x="102829" y="104779"/>
                      <a:pt x="111868" y="113818"/>
                      <a:pt x="111868" y="124930"/>
                    </a:cubicBezTo>
                    <a:cubicBezTo>
                      <a:pt x="111868" y="130302"/>
                      <a:pt x="109685" y="135418"/>
                      <a:pt x="105972" y="139156"/>
                    </a:cubicBezTo>
                    <a:cubicBezTo>
                      <a:pt x="101716" y="136531"/>
                      <a:pt x="96710" y="135016"/>
                      <a:pt x="91357" y="135016"/>
                    </a:cubicBezTo>
                    <a:cubicBezTo>
                      <a:pt x="86186" y="135016"/>
                      <a:pt x="81345" y="136431"/>
                      <a:pt x="77186" y="138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7EBF9769-251A-4B15-862D-35CE99CCE954}"/>
                  </a:ext>
                </a:extLst>
              </p:cNvPr>
              <p:cNvSpPr/>
              <p:nvPr/>
            </p:nvSpPr>
            <p:spPr>
              <a:xfrm>
                <a:off x="8223824" y="1051183"/>
                <a:ext cx="15618" cy="15618"/>
              </a:xfrm>
              <a:custGeom>
                <a:avLst/>
                <a:gdLst>
                  <a:gd name="connsiteX0" fmla="*/ 7808 w 15618"/>
                  <a:gd name="connsiteY0" fmla="*/ 15618 h 15618"/>
                  <a:gd name="connsiteX1" fmla="*/ 13329 w 15618"/>
                  <a:gd name="connsiteY1" fmla="*/ 13329 h 15618"/>
                  <a:gd name="connsiteX2" fmla="*/ 15619 w 15618"/>
                  <a:gd name="connsiteY2" fmla="*/ 7808 h 15618"/>
                  <a:gd name="connsiteX3" fmla="*/ 13329 w 15618"/>
                  <a:gd name="connsiteY3" fmla="*/ 2287 h 15618"/>
                  <a:gd name="connsiteX4" fmla="*/ 7808 w 15618"/>
                  <a:gd name="connsiteY4" fmla="*/ 0 h 15618"/>
                  <a:gd name="connsiteX5" fmla="*/ 2290 w 15618"/>
                  <a:gd name="connsiteY5" fmla="*/ 2287 h 15618"/>
                  <a:gd name="connsiteX6" fmla="*/ 0 w 15618"/>
                  <a:gd name="connsiteY6" fmla="*/ 7808 h 15618"/>
                  <a:gd name="connsiteX7" fmla="*/ 2290 w 15618"/>
                  <a:gd name="connsiteY7" fmla="*/ 13329 h 15618"/>
                  <a:gd name="connsiteX8" fmla="*/ 7808 w 15618"/>
                  <a:gd name="connsiteY8" fmla="*/ 15618 h 15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18" h="15618">
                    <a:moveTo>
                      <a:pt x="7808" y="15618"/>
                    </a:moveTo>
                    <a:cubicBezTo>
                      <a:pt x="9863" y="15618"/>
                      <a:pt x="11878" y="14783"/>
                      <a:pt x="13329" y="13329"/>
                    </a:cubicBezTo>
                    <a:cubicBezTo>
                      <a:pt x="14784" y="11878"/>
                      <a:pt x="15619" y="9863"/>
                      <a:pt x="15619" y="7808"/>
                    </a:cubicBezTo>
                    <a:cubicBezTo>
                      <a:pt x="15619" y="5756"/>
                      <a:pt x="14784" y="3741"/>
                      <a:pt x="13329" y="2287"/>
                    </a:cubicBezTo>
                    <a:cubicBezTo>
                      <a:pt x="11878" y="835"/>
                      <a:pt x="9863" y="0"/>
                      <a:pt x="7808" y="0"/>
                    </a:cubicBezTo>
                    <a:cubicBezTo>
                      <a:pt x="5756" y="0"/>
                      <a:pt x="3741" y="835"/>
                      <a:pt x="2290" y="2287"/>
                    </a:cubicBezTo>
                    <a:cubicBezTo>
                      <a:pt x="836" y="3741"/>
                      <a:pt x="0" y="5756"/>
                      <a:pt x="0" y="7808"/>
                    </a:cubicBezTo>
                    <a:cubicBezTo>
                      <a:pt x="0" y="9863"/>
                      <a:pt x="836" y="11878"/>
                      <a:pt x="2290" y="13329"/>
                    </a:cubicBezTo>
                    <a:cubicBezTo>
                      <a:pt x="3741" y="14783"/>
                      <a:pt x="5756" y="15618"/>
                      <a:pt x="7808" y="156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139" name="TextBox 12">
            <a:extLst>
              <a:ext uri="{FF2B5EF4-FFF2-40B4-BE49-F238E27FC236}">
                <a16:creationId xmlns:a16="http://schemas.microsoft.com/office/drawing/2014/main" id="{56C9E145-AA47-4E45-B9AF-F2CEC63A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710" y="4359836"/>
            <a:ext cx="4781666" cy="300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6850" indent="-196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Отсутствует задолженность перед персоналом по заработной плате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Отсутствует просроченная задолженность по налогам, превышающая 50 тыс. руб. 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Отсутствуют нарушения существенных условий ранее заключенных:  </a:t>
            </a:r>
          </a:p>
          <a:p>
            <a:pPr marL="4140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          кредитных договоров</a:t>
            </a:r>
          </a:p>
          <a:p>
            <a:pPr marL="4140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          договоров займа</a:t>
            </a:r>
          </a:p>
          <a:p>
            <a:pPr marL="4140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          договоров лизинга</a:t>
            </a:r>
          </a:p>
          <a:p>
            <a:pPr marL="4140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          договоров о предоставлении банковской гарантии 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00" dirty="0">
                <a:latin typeface="Roboto" pitchFamily="2" charset="0"/>
                <a:cs typeface="Roboto" pitchFamily="2" charset="0"/>
              </a:rPr>
              <a:t>Не находится в процессе реорганизации, ликвидации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ru-RU" sz="1000" dirty="0">
              <a:latin typeface="Roboto" pitchFamily="2" charset="0"/>
              <a:cs typeface="Roboto" pitchFamily="2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ru-RU" sz="1000" dirty="0">
              <a:latin typeface="Roboto" pitchFamily="2" charset="0"/>
              <a:cs typeface="Roboto" pitchFamily="2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ru-RU" sz="1000" dirty="0">
              <a:latin typeface="Roboto" pitchFamily="2" charset="0"/>
              <a:cs typeface="Roboto" pitchFamily="2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altLang="ru-RU" sz="1000" dirty="0">
              <a:latin typeface="Roboto" pitchFamily="2" charset="0"/>
              <a:cs typeface="Roboto" pitchFamily="2" charset="0"/>
            </a:endParaRPr>
          </a:p>
        </p:txBody>
      </p:sp>
      <p:sp>
        <p:nvSpPr>
          <p:cNvPr id="141" name="TextBox 1">
            <a:extLst>
              <a:ext uri="{FF2B5EF4-FFF2-40B4-BE49-F238E27FC236}">
                <a16:creationId xmlns:a16="http://schemas.microsoft.com/office/drawing/2014/main" id="{736750D1-D452-401E-914A-44D6E468E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81" y="2023699"/>
            <a:ext cx="4831841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endParaRPr lang="ru-RU" altLang="ru-RU" sz="1000" dirty="0">
              <a:latin typeface="Roboto Medium" pitchFamily="2" charset="0"/>
              <a:cs typeface="Roboto Medium" pitchFamily="2" charset="0"/>
            </a:endParaRPr>
          </a:p>
          <a:p>
            <a:pPr>
              <a:spcAft>
                <a:spcPts val="600"/>
              </a:spcAft>
            </a:pPr>
            <a:endParaRPr lang="ru-RU" altLang="ru-RU" sz="1000" dirty="0">
              <a:latin typeface="Roboto Black" panose="02000000000000000000" pitchFamily="2" charset="0"/>
              <a:ea typeface="Roboto Black" panose="02000000000000000000" pitchFamily="2" charset="0"/>
              <a:cs typeface="Roboto Medium" pitchFamily="2" charset="0"/>
            </a:endParaRPr>
          </a:p>
          <a:p>
            <a:pPr>
              <a:spcAft>
                <a:spcPts val="600"/>
              </a:spcAft>
            </a:pPr>
            <a:r>
              <a:rPr lang="ru-RU" altLang="ru-RU" sz="1000" dirty="0">
                <a:latin typeface="Roboto" panose="02000000000000000000" pitchFamily="2" charset="0"/>
                <a:ea typeface="Roboto" panose="02000000000000000000" pitchFamily="2" charset="0"/>
                <a:cs typeface="Roboto Medium" pitchFamily="2" charset="0"/>
              </a:rPr>
              <a:t>Гарантийный фонд Оренбургской области</a:t>
            </a: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05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Куприянова Альмира </a:t>
            </a:r>
            <a:r>
              <a:rPr lang="ru-RU" altLang="ru-RU" sz="1050" b="1" dirty="0" err="1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Шамилевна</a:t>
            </a:r>
            <a:endParaRPr lang="ru-RU" altLang="ru-RU" sz="1050" b="1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0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8 (3532) 32-37-42</a:t>
            </a:r>
            <a:r>
              <a:rPr lang="ru-RU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; </a:t>
            </a:r>
            <a:r>
              <a:rPr lang="ru-RU" altLang="ru-RU" sz="1000" b="1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8 (903) 398-06-34</a:t>
            </a:r>
            <a:endParaRPr lang="en-US" altLang="ru-RU" sz="1000" dirty="0">
              <a:solidFill>
                <a:srgbClr val="2B2D3A"/>
              </a:solidFill>
              <a:latin typeface="Roboto" pitchFamily="2" charset="0"/>
              <a:cs typeface="Roboto" pitchFamily="2" charset="0"/>
            </a:endParaRP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gfoo@gfoo.biz</a:t>
            </a:r>
            <a:r>
              <a:rPr lang="ru-RU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  <a:r>
              <a:rPr lang="en-US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 marL="198000" indent="-19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www.gfoo.biz</a:t>
            </a:r>
            <a:r>
              <a:rPr lang="ru-RU" altLang="ru-RU" sz="1000" dirty="0">
                <a:solidFill>
                  <a:srgbClr val="2B2D3A"/>
                </a:solidFill>
                <a:latin typeface="Roboto" pitchFamily="2" charset="0"/>
                <a:cs typeface="Roboto" pitchFamily="2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ru-RU" altLang="ru-RU" sz="1000" dirty="0">
              <a:latin typeface="Roboto Medium" pitchFamily="2" charset="0"/>
              <a:cs typeface="Roboto Medium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C698C0-0A93-46A8-9C34-B2E2E78E4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01" y="4359836"/>
            <a:ext cx="1980000" cy="19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90E01-542F-4DB1-89CF-784DCA90F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824" y="4359836"/>
            <a:ext cx="1980000" cy="19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blin Light background">
      <a:dk1>
        <a:srgbClr val="2B2D3A"/>
      </a:dk1>
      <a:lt1>
        <a:srgbClr val="FDF7F0"/>
      </a:lt1>
      <a:dk2>
        <a:srgbClr val="2B2D3A"/>
      </a:dk2>
      <a:lt2>
        <a:srgbClr val="FFFFFF"/>
      </a:lt2>
      <a:accent1>
        <a:srgbClr val="7BACD5"/>
      </a:accent1>
      <a:accent2>
        <a:srgbClr val="DAC8B2"/>
      </a:accent2>
      <a:accent3>
        <a:srgbClr val="626574"/>
      </a:accent3>
      <a:accent4>
        <a:srgbClr val="D8C5B1"/>
      </a:accent4>
      <a:accent5>
        <a:srgbClr val="6B9FCB"/>
      </a:accent5>
      <a:accent6>
        <a:srgbClr val="4D505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35938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14552</TotalTime>
  <Words>432</Words>
  <Application>Microsoft Office PowerPoint</Application>
  <PresentationFormat>Широкоэкранный</PresentationFormat>
  <Paragraphs>109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Playfair Display</vt:lpstr>
      <vt:lpstr>Calibri Light</vt:lpstr>
      <vt:lpstr>Roboto Condensed Light</vt:lpstr>
      <vt:lpstr>Roboto</vt:lpstr>
      <vt:lpstr>Roboto Black</vt:lpstr>
      <vt:lpstr>Playfair Display Black</vt:lpstr>
      <vt:lpstr>Roboto Medium</vt:lpstr>
      <vt:lpstr>Arial</vt:lpstr>
      <vt:lpstr>Calibri</vt:lpstr>
      <vt:lpstr>Roboto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Татьяна Чернякова</cp:lastModifiedBy>
  <cp:revision>623</cp:revision>
  <cp:lastPrinted>2023-01-24T04:40:06Z</cp:lastPrinted>
  <dcterms:created xsi:type="dcterms:W3CDTF">2016-01-25T04:22:21Z</dcterms:created>
  <dcterms:modified xsi:type="dcterms:W3CDTF">2024-01-31T07:33:00Z</dcterms:modified>
</cp:coreProperties>
</file>